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embeddedFontLst>
    <p:embeddedFont>
      <p:font typeface="Roboto" panose="020B0604020202020204" charset="0"/>
      <p:regular r:id="rId21"/>
      <p:bold r:id="rId22"/>
      <p:italic r:id="rId23"/>
      <p:boldItalic r:id="rId24"/>
    </p:embeddedFont>
    <p:embeddedFont>
      <p:font typeface="Open Sans" panose="020B0604020202020204" charset="0"/>
      <p:regular r:id="rId25"/>
      <p:bold r:id="rId26"/>
      <p:italic r:id="rId27"/>
      <p:boldItalic r:id="rId28"/>
    </p:embeddedFont>
    <p:embeddedFont>
      <p:font typeface="Source Sans Pro"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39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3420437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ocs.google.com/document/d/1_HL8OsZsTRy9wZt_6qBOutXqcDwwiHaWunY72f93J3Q/edit"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u="sng">
                <a:solidFill>
                  <a:schemeClr val="dk1"/>
                </a:solidFill>
                <a:latin typeface="Roboto"/>
                <a:ea typeface="Roboto"/>
                <a:cs typeface="Roboto"/>
                <a:sym typeface="Roboto"/>
              </a:rPr>
              <a:t>Situation 2 </a:t>
            </a:r>
          </a:p>
          <a:p>
            <a:pPr lvl="0" rtl="0">
              <a:lnSpc>
                <a:spcPct val="150000"/>
              </a:lnSpc>
              <a:spcBef>
                <a:spcPts val="0"/>
              </a:spcBef>
              <a:buNone/>
            </a:pPr>
            <a:r>
              <a:rPr lang="en" sz="1200">
                <a:solidFill>
                  <a:schemeClr val="dk1"/>
                </a:solidFill>
                <a:latin typeface="Roboto"/>
                <a:ea typeface="Roboto"/>
                <a:cs typeface="Roboto"/>
                <a:sym typeface="Roboto"/>
              </a:rPr>
              <a:t>Felix works in customer service for one of the big phone companies. His mom wants to rent out a room to a mature college student, but he’s wary about this person’s ability to pay. He decides to go through company records to see if the student has a track record of paying his phone bills on time.</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Is this an ethical use of Felix’s position?</a:t>
            </a:r>
            <a:br>
              <a:rPr lang="en" sz="1200">
                <a:solidFill>
                  <a:schemeClr val="dk1"/>
                </a:solidFill>
                <a:latin typeface="Roboto"/>
                <a:ea typeface="Roboto"/>
                <a:cs typeface="Roboto"/>
                <a:sym typeface="Roboto"/>
              </a:rPr>
            </a:br>
            <a:endParaRPr lang="en"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 Felix’s situation is another case where access to information, privacy, and, in this case financial records such as credit reports, have been accessed in an unethical and possibly illegal way.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u="sng">
                <a:solidFill>
                  <a:schemeClr val="dk1"/>
                </a:solidFill>
                <a:latin typeface="Roboto"/>
                <a:ea typeface="Roboto"/>
                <a:cs typeface="Roboto"/>
                <a:sym typeface="Roboto"/>
              </a:rPr>
              <a:t>Situation 3</a:t>
            </a:r>
          </a:p>
          <a:p>
            <a:pPr lvl="0" rtl="0">
              <a:lnSpc>
                <a:spcPct val="150000"/>
              </a:lnSpc>
              <a:spcBef>
                <a:spcPts val="0"/>
              </a:spcBef>
              <a:buNone/>
            </a:pPr>
            <a:r>
              <a:rPr lang="en" sz="1200">
                <a:solidFill>
                  <a:schemeClr val="dk1"/>
                </a:solidFill>
                <a:latin typeface="Roboto"/>
                <a:ea typeface="Roboto"/>
                <a:cs typeface="Roboto"/>
                <a:sym typeface="Roboto"/>
              </a:rPr>
              <a:t>Alicia works in financial analysis and stumbles across an amazing investment opportunity as part of her work. She decides to quietly make an investment and also encourages her financially struggling sister to get in on the investment while it’s hot.</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Are Alicia’s actions ethical?</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 In Alicia’s case, codes of conduct relating to insider information/trading and conflict of interest would likely apply.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u="sng">
                <a:solidFill>
                  <a:schemeClr val="dk1"/>
                </a:solidFill>
                <a:latin typeface="Roboto"/>
                <a:ea typeface="Roboto"/>
                <a:cs typeface="Roboto"/>
                <a:sym typeface="Roboto"/>
              </a:rPr>
              <a:t>Situation 4</a:t>
            </a:r>
          </a:p>
          <a:p>
            <a:pPr lvl="0" rtl="0">
              <a:lnSpc>
                <a:spcPct val="150000"/>
              </a:lnSpc>
              <a:spcBef>
                <a:spcPts val="0"/>
              </a:spcBef>
              <a:buNone/>
            </a:pPr>
            <a:r>
              <a:rPr lang="en" sz="1200">
                <a:solidFill>
                  <a:schemeClr val="dk1"/>
                </a:solidFill>
                <a:latin typeface="Roboto"/>
                <a:ea typeface="Roboto"/>
                <a:cs typeface="Roboto"/>
                <a:sym typeface="Roboto"/>
              </a:rPr>
              <a:t>Roger, a new dad and new homeowner,  just began working as a senior administrator for his dream professional services company. Less than 90 days into the job, his boss comes to him in a panic and demands that he drop everything and start shredding boxes of documents. When Roger asks what the rush is his boss tells him they are about to be raided and that heads will roll—including Roger’s—if the cops get hold of what’s in those documents. </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What should Roger do?</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 Roger’s biggest issue here, should he follow his boss’s instructions, would be less about following codes of conduct and more about the criminal matter of destroying evidence.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u="sng">
                <a:solidFill>
                  <a:schemeClr val="dk1"/>
                </a:solidFill>
                <a:latin typeface="Roboto"/>
                <a:ea typeface="Roboto"/>
                <a:cs typeface="Roboto"/>
                <a:sym typeface="Roboto"/>
              </a:rPr>
              <a:t>Situation 5</a:t>
            </a:r>
          </a:p>
          <a:p>
            <a:pPr lvl="0" rtl="0">
              <a:lnSpc>
                <a:spcPct val="150000"/>
              </a:lnSpc>
              <a:spcBef>
                <a:spcPts val="0"/>
              </a:spcBef>
              <a:buNone/>
            </a:pPr>
            <a:r>
              <a:rPr lang="en" sz="1200">
                <a:solidFill>
                  <a:schemeClr val="dk1"/>
                </a:solidFill>
                <a:latin typeface="Roboto"/>
                <a:ea typeface="Roboto"/>
                <a:cs typeface="Roboto"/>
                <a:sym typeface="Roboto"/>
              </a:rPr>
              <a:t>Professor Smith has a thing for the handsome, intelligent student in her class. The student comes to her one day with flowers and a sad story about not being able to get a scholarship unless his A‒ becomes an A+. She accesses his paper record and simply draws a vertical stroke through the middle of the minus sign.</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Is this an acceptable action on the professor’s behalf?</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 Professor Smith should be concerned about accepting a bribe and tampering with records.</a:t>
            </a:r>
          </a:p>
          <a:p>
            <a:pPr lvl="0" rtl="0">
              <a:lnSpc>
                <a:spcPct val="150000"/>
              </a:lnSpc>
              <a:spcBef>
                <a:spcPts val="0"/>
              </a:spcBef>
              <a:buNone/>
            </a:pPr>
            <a:endParaRPr sz="1200" u="sng">
              <a:solidFill>
                <a:schemeClr val="dk1"/>
              </a:solidFill>
              <a:latin typeface="Roboto"/>
              <a:ea typeface="Roboto"/>
              <a:cs typeface="Roboto"/>
              <a:sym typeface="Robo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None/>
            </a:pPr>
            <a:r>
              <a:rPr lang="en" sz="1200" u="sng">
                <a:solidFill>
                  <a:schemeClr val="dk1"/>
                </a:solidFill>
                <a:latin typeface="Roboto"/>
                <a:ea typeface="Roboto"/>
                <a:cs typeface="Roboto"/>
                <a:sym typeface="Roboto"/>
              </a:rPr>
              <a:t>Situation 6</a:t>
            </a:r>
          </a:p>
          <a:p>
            <a:pPr lvl="0" rtl="0">
              <a:lnSpc>
                <a:spcPct val="150000"/>
              </a:lnSpc>
              <a:spcBef>
                <a:spcPts val="0"/>
              </a:spcBef>
              <a:buNone/>
            </a:pPr>
            <a:r>
              <a:rPr lang="en" sz="1200">
                <a:solidFill>
                  <a:schemeClr val="dk1"/>
                </a:solidFill>
                <a:latin typeface="Roboto"/>
                <a:ea typeface="Roboto"/>
                <a:cs typeface="Roboto"/>
                <a:sym typeface="Roboto"/>
              </a:rPr>
              <a:t>Billy Watson is in an exam. He is having trouble remembering his study notes, which he had compiled just the night before. He decides to take a peek at his cellphone while the proctor’s back is turned so he can get the right answers. He thinks he’s home free, until another exam proctor asks Billy to follow him after the exam. </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What is the likely outcome for Billy, here?</a:t>
            </a:r>
          </a:p>
          <a:p>
            <a:pPr lvl="0" rtl="0">
              <a:lnSpc>
                <a:spcPct val="150000"/>
              </a:lnSpc>
              <a:spcBef>
                <a:spcPts val="0"/>
              </a:spcBef>
              <a:buNone/>
            </a:pPr>
            <a:endParaRPr sz="1200">
              <a:solidFill>
                <a:schemeClr val="dk1"/>
              </a:solidFill>
              <a:latin typeface="Roboto"/>
              <a:ea typeface="Roboto"/>
              <a:cs typeface="Roboto"/>
              <a:sym typeface="Roboto"/>
            </a:endParaRPr>
          </a:p>
          <a:p>
            <a:pPr lvl="0" rtl="0">
              <a:lnSpc>
                <a:spcPct val="150000"/>
              </a:lnSpc>
              <a:spcBef>
                <a:spcPts val="0"/>
              </a:spcBef>
              <a:buNone/>
            </a:pPr>
            <a:r>
              <a:rPr lang="en" sz="1200">
                <a:solidFill>
                  <a:schemeClr val="dk1"/>
                </a:solidFill>
                <a:latin typeface="Roboto"/>
                <a:ea typeface="Roboto"/>
                <a:cs typeface="Roboto"/>
                <a:sym typeface="Roboto"/>
              </a:rPr>
              <a:t>-- Billy’s cheating violated the student code of behavior and resulted in academic probation.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Courtesy</a:t>
            </a:r>
            <a:r>
              <a:rPr lang="en" sz="1200">
                <a:solidFill>
                  <a:schemeClr val="dk1"/>
                </a:solidFill>
                <a:latin typeface="Roboto"/>
                <a:ea typeface="Roboto"/>
                <a:cs typeface="Roboto"/>
                <a:sym typeface="Roboto"/>
              </a:rPr>
              <a:t> - Consider the needs of your audience and address them professionally.</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Professionalism</a:t>
            </a:r>
            <a:r>
              <a:rPr lang="en" sz="1200">
                <a:solidFill>
                  <a:schemeClr val="dk1"/>
                </a:solidFill>
                <a:latin typeface="Roboto"/>
                <a:ea typeface="Roboto"/>
                <a:cs typeface="Roboto"/>
                <a:sym typeface="Roboto"/>
              </a:rPr>
              <a:t> - Workplace documents are not the place for your own opinions; your organization should be front-and-centre of your messages. </a:t>
            </a:r>
          </a:p>
          <a:p>
            <a:pPr marL="457200" lvl="0" indent="-304800" rtl="0">
              <a:lnSpc>
                <a:spcPct val="150000"/>
              </a:lnSpc>
              <a:spcBef>
                <a:spcPts val="0"/>
              </a:spcBef>
              <a:buClr>
                <a:schemeClr val="dk1"/>
              </a:buClr>
              <a:buSzPct val="100000"/>
              <a:buFont typeface="Roboto"/>
              <a:buChar char="●"/>
            </a:pPr>
            <a:r>
              <a:rPr lang="en" sz="1200" b="1">
                <a:solidFill>
                  <a:schemeClr val="dk1"/>
                </a:solidFill>
                <a:latin typeface="Roboto"/>
                <a:ea typeface="Roboto"/>
                <a:cs typeface="Roboto"/>
                <a:sym typeface="Roboto"/>
              </a:rPr>
              <a:t>Conciseness </a:t>
            </a:r>
            <a:r>
              <a:rPr lang="en" sz="1200">
                <a:solidFill>
                  <a:schemeClr val="dk1"/>
                </a:solidFill>
                <a:latin typeface="Roboto"/>
                <a:ea typeface="Roboto"/>
                <a:cs typeface="Roboto"/>
                <a:sym typeface="Roboto"/>
              </a:rPr>
              <a:t>- We’re all a little short on time—especially at work! Be respectful of your audience’s time and they’ll be more receptive to your message.</a:t>
            </a:r>
          </a:p>
          <a:p>
            <a:pPr lvl="0" rtl="0">
              <a:lnSpc>
                <a:spcPct val="150000"/>
              </a:lnSpc>
              <a:spcBef>
                <a:spcPts val="0"/>
              </a:spcBef>
              <a:buNone/>
            </a:pPr>
            <a:endParaRPr sz="1200" b="1">
              <a:solidFill>
                <a:schemeClr val="dk1"/>
              </a:solidFill>
              <a:latin typeface="Roboto"/>
              <a:ea typeface="Roboto"/>
              <a:cs typeface="Roboto"/>
              <a:sym typeface="Robo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Recap today’s lecture, touching on key points. </a:t>
            </a:r>
            <a:r>
              <a:rPr lang="en" sz="1200" i="1">
                <a:solidFill>
                  <a:schemeClr val="dk1"/>
                </a:solidFill>
                <a:latin typeface="Roboto"/>
                <a:ea typeface="Roboto"/>
                <a:cs typeface="Roboto"/>
                <a:sym typeface="Roboto"/>
              </a:rPr>
              <a:t>Today, you have learned…</a:t>
            </a:r>
            <a:r>
              <a:rPr lang="en" sz="1200">
                <a:solidFill>
                  <a:schemeClr val="dk1"/>
                </a:solidFill>
                <a:latin typeface="Roboto"/>
                <a:ea typeface="Roboto"/>
                <a:cs typeface="Roboto"/>
                <a:sym typeface="Roboto"/>
              </a:rPr>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a:t>
            </a:r>
            <a:r>
              <a:rPr lang="en" sz="1200">
                <a:solidFill>
                  <a:schemeClr val="dk1"/>
                </a:solidFill>
                <a:latin typeface="Roboto"/>
                <a:ea typeface="Roboto"/>
                <a:cs typeface="Roboto"/>
                <a:sym typeface="Roboto"/>
              </a:rPr>
              <a:t> Add to slide a course name, dates, location, instructor name. </a:t>
            </a:r>
          </a:p>
          <a:p>
            <a:pPr lv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Today, we’ll be discussing ethics in the workplace. No matter which industry you work in, you’ll find yourself in an ethical quandary from time to time. It is helpful to consider how you should deal with these situations, to keep yourself on the right side of the law, and avoid any questionable behaviour. In your work, you may have access to private information and will need to use this ethically. We’ll talk about how this affects you in general terms, and in your writing.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Intentional - deliberately copying someone’s work and presenting it as your own</a:t>
            </a:r>
          </a:p>
          <a:p>
            <a:pPr marL="457200" lvl="0" indent="-30480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Unintentional - inadequate referencing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Is it plagiarism if you…</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use a quote from the textbook and cite the source? No</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take a paragraph from a report you wrote for another class and use it in this one? Yes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copy the reference list from a journal article and put it in your own reference list without looking up the articles? Yes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rewrite someone’s work in your own words and put it into your essay? Yes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use a Creative Commons–licensed image and cite the source? No</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submit an essay that your friend wrote sections of without giving him credit? Yes</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quote someone else’s words without putting quotation marks around them? Yes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15000"/>
              </a:lnSpc>
              <a:spcBef>
                <a:spcPts val="0"/>
              </a:spcBef>
              <a:buClr>
                <a:srgbClr val="00C5B9"/>
              </a:buClr>
              <a:buSzPct val="100000"/>
              <a:buFont typeface="Roboto"/>
              <a:buChar char="●"/>
            </a:pPr>
            <a:r>
              <a:rPr lang="en" sz="1200" u="sng">
                <a:solidFill>
                  <a:srgbClr val="00C5B9"/>
                </a:solidFill>
                <a:latin typeface="Roboto"/>
                <a:ea typeface="Roboto"/>
                <a:cs typeface="Roboto"/>
                <a:sym typeface="Roboto"/>
                <a:hlinkClick r:id="rId3"/>
              </a:rPr>
              <a:t>Summarizing Sources Activity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SzPct val="91666"/>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There is a lot of material under Creative Commons licensing available online. This ranges from videos and audio clips, to images and even text articles. But not all Creative Commons licenses were created equal, which can be particularly challenging when you reuse Creative Commons content. There are a series of types, which may be found in combination, including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Public domain/CC0: OK to use by anyone in any manner</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CC-By: OK to use as long as you attribute the creator</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Non-commercial: OK to use but not if the final product will be used in a commercial setting (i.e., by a website that makes money, or in a business setting) </a:t>
            </a:r>
          </a:p>
          <a:p>
            <a:pPr marL="457200" lvl="0" indent="-304800" rtl="0">
              <a:lnSpc>
                <a:spcPct val="150000"/>
              </a:lnSpc>
              <a:spcBef>
                <a:spcPts val="0"/>
              </a:spcBef>
              <a:buClr>
                <a:schemeClr val="dk1"/>
              </a:buClr>
              <a:buSzPct val="100000"/>
              <a:buFont typeface="Roboto"/>
              <a:buChar char="●"/>
            </a:pPr>
            <a:r>
              <a:rPr lang="en" sz="1200">
                <a:solidFill>
                  <a:schemeClr val="dk1"/>
                </a:solidFill>
                <a:latin typeface="Roboto"/>
                <a:ea typeface="Roboto"/>
                <a:cs typeface="Roboto"/>
                <a:sym typeface="Roboto"/>
              </a:rPr>
              <a:t>No Derivatives: OK to use exactly as is, with no modifications</a:t>
            </a:r>
          </a:p>
          <a:p>
            <a:pPr lvl="0" rtl="0">
              <a:lnSpc>
                <a:spcPct val="150000"/>
              </a:lnSpc>
              <a:spcBef>
                <a:spcPts val="0"/>
              </a:spcBef>
              <a:buSzPct val="91666"/>
              <a:buNone/>
            </a:pPr>
            <a:r>
              <a:rPr lang="en" sz="1200">
                <a:solidFill>
                  <a:schemeClr val="dk1"/>
                </a:solidFill>
                <a:latin typeface="Roboto"/>
                <a:ea typeface="Roboto"/>
                <a:cs typeface="Roboto"/>
                <a:sym typeface="Roboto"/>
              </a:rPr>
              <a:t>As you can see, some of these guidelines can fall under a grey area, particularly when you are remixing content and making it available for future users. Always check with the legal department in your workplace if you have any doubt as to the legality of using third-party content.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Lecture: </a:t>
            </a:r>
            <a:r>
              <a:rPr lang="en" sz="1200">
                <a:solidFill>
                  <a:schemeClr val="dk1"/>
                </a:solidFill>
                <a:latin typeface="Roboto"/>
                <a:ea typeface="Roboto"/>
                <a:cs typeface="Roboto"/>
                <a:sym typeface="Roboto"/>
              </a:rPr>
              <a:t>At work, you might have access to sensitive information, such as trade secrets, or individuals’ health data, financial records, or academic history. Make sure that you are aware of what you can and cannot legally do with this information. In Canada we have privacy legislation that dictates what data organizations are allowed to collect on consumers, but someone has to manage and control access to this information. </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Most organisations have a “Code of Conduct” dictating what employees can and cannot do with the information they have access to. This is a document that you may be asked to sign by human resources when you start a new job. You might also have been given a code of conduct as part of your paperwork when becoming a student. Usually, in an academic setting, this covers use of the university’s computer systems, access to online contents, plagiarism, and other ethical issues. </a:t>
            </a:r>
          </a:p>
          <a:p>
            <a:pPr lvl="0" rtl="0">
              <a:lnSpc>
                <a:spcPct val="150000"/>
              </a:lnSpc>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lnSpc>
                <a:spcPct val="150000"/>
              </a:lnSpc>
              <a:spcBef>
                <a:spcPts val="0"/>
              </a:spcBef>
              <a:buClr>
                <a:schemeClr val="dk1"/>
              </a:buClr>
              <a:buSzPct val="91666"/>
              <a:buFont typeface="Arial"/>
              <a:buNone/>
            </a:pPr>
            <a:r>
              <a:rPr lang="en" sz="1200" b="1">
                <a:solidFill>
                  <a:schemeClr val="dk1"/>
                </a:solidFill>
                <a:latin typeface="Roboto"/>
                <a:ea typeface="Roboto"/>
                <a:cs typeface="Roboto"/>
                <a:sym typeface="Roboto"/>
              </a:rPr>
              <a:t>Notes: </a:t>
            </a:r>
            <a:r>
              <a:rPr lang="en" sz="1200">
                <a:solidFill>
                  <a:schemeClr val="dk1"/>
                </a:solidFill>
                <a:latin typeface="Roboto"/>
                <a:ea typeface="Roboto"/>
                <a:cs typeface="Roboto"/>
                <a:sym typeface="Roboto"/>
              </a:rPr>
              <a:t>Read each case study aloud and ask students about the subject’s ethical dilemma. Is that person using information ethically and legally? If not, what should they do instead?</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u="sng">
                <a:solidFill>
                  <a:schemeClr val="dk1"/>
                </a:solidFill>
                <a:latin typeface="Roboto"/>
                <a:ea typeface="Roboto"/>
                <a:cs typeface="Roboto"/>
                <a:sym typeface="Roboto"/>
              </a:rPr>
              <a:t>Situation 1</a:t>
            </a: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Shana’s brother Dylan starts dating a girl named Zoe. Shana, a civilian clerical worker at the local police unit, thinks Zoe is pretty shady and doesn’t trust her. She decides to use her position to get a background check on Zoe.</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Is Shana allowed to do this?</a:t>
            </a:r>
          </a:p>
          <a:p>
            <a:pPr lvl="0" rtl="0">
              <a:lnSpc>
                <a:spcPct val="150000"/>
              </a:lnSpc>
              <a:spcBef>
                <a:spcPts val="0"/>
              </a:spcBef>
              <a:buClr>
                <a:schemeClr val="dk1"/>
              </a:buClr>
              <a:buSzPct val="91666"/>
              <a:buFont typeface="Arial"/>
              <a:buNone/>
            </a:pPr>
            <a:endParaRPr sz="1200">
              <a:solidFill>
                <a:schemeClr val="dk1"/>
              </a:solidFill>
              <a:latin typeface="Roboto"/>
              <a:ea typeface="Roboto"/>
              <a:cs typeface="Roboto"/>
              <a:sym typeface="Roboto"/>
            </a:endParaRPr>
          </a:p>
          <a:p>
            <a:pPr lvl="0" rtl="0">
              <a:lnSpc>
                <a:spcPct val="150000"/>
              </a:lnSpc>
              <a:spcBef>
                <a:spcPts val="0"/>
              </a:spcBef>
              <a:buClr>
                <a:schemeClr val="dk1"/>
              </a:buClr>
              <a:buSzPct val="91666"/>
              <a:buFont typeface="Arial"/>
              <a:buNone/>
            </a:pPr>
            <a:r>
              <a:rPr lang="en" sz="1200">
                <a:solidFill>
                  <a:schemeClr val="dk1"/>
                </a:solidFill>
                <a:latin typeface="Roboto"/>
                <a:ea typeface="Roboto"/>
                <a:cs typeface="Roboto"/>
                <a:sym typeface="Roboto"/>
              </a:rPr>
              <a:t>-- Whether Shana accessed records herself or convinced someone else with authorized access to do it, the two main issues here are breach of privacy and unauthorized access to information. Putting the force’s reputation at risk with these actions can undermine trust in the organization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bg>
      <p:bgPr>
        <a:solidFill>
          <a:srgbClr val="00C5B9"/>
        </a:solidFill>
        <a:effectLst/>
      </p:bgPr>
    </p:bg>
    <p:spTree>
      <p:nvGrpSpPr>
        <p:cNvPr id="1" name="Shape 8"/>
        <p:cNvGrpSpPr/>
        <p:nvPr/>
      </p:nvGrpSpPr>
      <p:grpSpPr>
        <a:xfrm>
          <a:off x="0" y="0"/>
          <a:ext cx="0" cy="0"/>
          <a:chOff x="0" y="0"/>
          <a:chExt cx="0" cy="0"/>
        </a:xfrm>
      </p:grpSpPr>
      <p:sp>
        <p:nvSpPr>
          <p:cNvPr id="9" name="Shape 9"/>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
        <p:nvSpPr>
          <p:cNvPr id="10" name="Shape 10"/>
          <p:cNvSpPr txBox="1">
            <a:spLocks noGrp="1"/>
          </p:cNvSpPr>
          <p:nvPr>
            <p:ph type="ctrTitle"/>
          </p:nvPr>
        </p:nvSpPr>
        <p:spPr>
          <a:xfrm>
            <a:off x="1692000" y="3265350"/>
            <a:ext cx="5759999" cy="1546500"/>
          </a:xfrm>
          <a:prstGeom prst="rect">
            <a:avLst/>
          </a:prstGeom>
        </p:spPr>
        <p:txBody>
          <a:bodyPr lIns="91425" tIns="91425" rIns="91425" bIns="91425" anchor="t" anchorCtr="0"/>
          <a:lstStyle>
            <a:lvl1pPr lvl="0" algn="ctr">
              <a:spcBef>
                <a:spcPts val="0"/>
              </a:spcBef>
              <a:buClr>
                <a:srgbClr val="F05768"/>
              </a:buClr>
              <a:buSzPct val="100000"/>
              <a:defRPr sz="4800">
                <a:solidFill>
                  <a:srgbClr val="F05768"/>
                </a:solidFill>
              </a:defRPr>
            </a:lvl1pPr>
            <a:lvl2pPr lvl="1" algn="ctr">
              <a:spcBef>
                <a:spcPts val="0"/>
              </a:spcBef>
              <a:buClr>
                <a:srgbClr val="F05768"/>
              </a:buClr>
              <a:buSzPct val="100000"/>
              <a:defRPr sz="4800">
                <a:solidFill>
                  <a:srgbClr val="F05768"/>
                </a:solidFill>
              </a:defRPr>
            </a:lvl2pPr>
            <a:lvl3pPr lvl="2" algn="ctr">
              <a:spcBef>
                <a:spcPts val="0"/>
              </a:spcBef>
              <a:buClr>
                <a:srgbClr val="F05768"/>
              </a:buClr>
              <a:buSzPct val="100000"/>
              <a:defRPr sz="4800">
                <a:solidFill>
                  <a:srgbClr val="F05768"/>
                </a:solidFill>
              </a:defRPr>
            </a:lvl3pPr>
            <a:lvl4pPr lvl="3" algn="ctr">
              <a:spcBef>
                <a:spcPts val="0"/>
              </a:spcBef>
              <a:buClr>
                <a:srgbClr val="F05768"/>
              </a:buClr>
              <a:buSzPct val="100000"/>
              <a:defRPr sz="4800">
                <a:solidFill>
                  <a:srgbClr val="F05768"/>
                </a:solidFill>
              </a:defRPr>
            </a:lvl4pPr>
            <a:lvl5pPr lvl="4" algn="ctr">
              <a:spcBef>
                <a:spcPts val="0"/>
              </a:spcBef>
              <a:buClr>
                <a:srgbClr val="F05768"/>
              </a:buClr>
              <a:buSzPct val="100000"/>
              <a:defRPr sz="4800">
                <a:solidFill>
                  <a:srgbClr val="F05768"/>
                </a:solidFill>
              </a:defRPr>
            </a:lvl5pPr>
            <a:lvl6pPr lvl="5" algn="ctr">
              <a:spcBef>
                <a:spcPts val="0"/>
              </a:spcBef>
              <a:buClr>
                <a:srgbClr val="F05768"/>
              </a:buClr>
              <a:buSzPct val="100000"/>
              <a:defRPr sz="4800">
                <a:solidFill>
                  <a:srgbClr val="F05768"/>
                </a:solidFill>
              </a:defRPr>
            </a:lvl6pPr>
            <a:lvl7pPr lvl="6" algn="ctr">
              <a:spcBef>
                <a:spcPts val="0"/>
              </a:spcBef>
              <a:buClr>
                <a:srgbClr val="F05768"/>
              </a:buClr>
              <a:buSzPct val="100000"/>
              <a:defRPr sz="4800">
                <a:solidFill>
                  <a:srgbClr val="F05768"/>
                </a:solidFill>
              </a:defRPr>
            </a:lvl7pPr>
            <a:lvl8pPr lvl="7" algn="ctr">
              <a:spcBef>
                <a:spcPts val="0"/>
              </a:spcBef>
              <a:buClr>
                <a:srgbClr val="F05768"/>
              </a:buClr>
              <a:buSzPct val="100000"/>
              <a:defRPr sz="4800">
                <a:solidFill>
                  <a:srgbClr val="F05768"/>
                </a:solidFill>
              </a:defRPr>
            </a:lvl8pPr>
            <a:lvl9pPr lvl="8" algn="ctr">
              <a:spcBef>
                <a:spcPts val="0"/>
              </a:spcBef>
              <a:buClr>
                <a:srgbClr val="F05768"/>
              </a:buClr>
              <a:buSzPct val="100000"/>
              <a:defRPr sz="4800">
                <a:solidFill>
                  <a:srgbClr val="F05768"/>
                </a:solidFill>
              </a:defRPr>
            </a:lvl9pPr>
          </a:lstStyle>
          <a:p>
            <a:endParaRPr/>
          </a:p>
        </p:txBody>
      </p:sp>
      <p:sp>
        <p:nvSpPr>
          <p:cNvPr id="11" name="Shape 11"/>
          <p:cNvSpPr/>
          <p:nvPr/>
        </p:nvSpPr>
        <p:spPr>
          <a:xfrm>
            <a:off x="3855150" y="1840275"/>
            <a:ext cx="1433699" cy="955799"/>
          </a:xfrm>
          <a:prstGeom prst="wedgeRectCallout">
            <a:avLst>
              <a:gd name="adj1" fmla="val 8366"/>
              <a:gd name="adj2" fmla="val 80819"/>
            </a:avLst>
          </a:prstGeom>
          <a:noFill/>
          <a:ln w="114300" cap="flat" cmpd="sng">
            <a:solidFill>
              <a:srgbClr val="F05768"/>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3"/>
        <p:cNvGrpSpPr/>
        <p:nvPr/>
      </p:nvGrpSpPr>
      <p:grpSpPr>
        <a:xfrm>
          <a:off x="0" y="0"/>
          <a:ext cx="0" cy="0"/>
          <a:chOff x="0" y="0"/>
          <a:chExt cx="0" cy="0"/>
        </a:xfrm>
      </p:grpSpPr>
      <p:sp>
        <p:nvSpPr>
          <p:cNvPr id="64" name="Shape 64"/>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Blank pink">
    <p:bg>
      <p:bgPr>
        <a:solidFill>
          <a:srgbClr val="FD8E80"/>
        </a:solidFill>
        <a:effectLst/>
      </p:bgPr>
    </p:bg>
    <p:spTree>
      <p:nvGrpSpPr>
        <p:cNvPr id="1" name="Shape 65"/>
        <p:cNvGrpSpPr/>
        <p:nvPr/>
      </p:nvGrpSpPr>
      <p:grpSpPr>
        <a:xfrm>
          <a:off x="0" y="0"/>
          <a:ext cx="0" cy="0"/>
          <a:chOff x="0" y="0"/>
          <a:chExt cx="0" cy="0"/>
        </a:xfrm>
      </p:grpSpPr>
      <p:sp>
        <p:nvSpPr>
          <p:cNvPr id="66" name="Shape 66"/>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teal">
    <p:bg>
      <p:bgPr>
        <a:solidFill>
          <a:srgbClr val="6CF3CE"/>
        </a:solidFill>
        <a:effectLst/>
      </p:bgPr>
    </p:bg>
    <p:spTree>
      <p:nvGrpSpPr>
        <p:cNvPr id="1" name="Shape 67"/>
        <p:cNvGrpSpPr/>
        <p:nvPr/>
      </p:nvGrpSpPr>
      <p:grpSpPr>
        <a:xfrm>
          <a:off x="0" y="0"/>
          <a:ext cx="0" cy="0"/>
          <a:chOff x="0" y="0"/>
          <a:chExt cx="0" cy="0"/>
        </a:xfrm>
      </p:grpSpPr>
      <p:sp>
        <p:nvSpPr>
          <p:cNvPr id="68" name="Shape 68"/>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dark">
    <p:bg>
      <p:bgPr>
        <a:solidFill>
          <a:srgbClr val="00C5B9"/>
        </a:solidFill>
        <a:effectLst/>
      </p:bgPr>
    </p:bg>
    <p:spTree>
      <p:nvGrpSpPr>
        <p:cNvPr id="1" name="Shape 69"/>
        <p:cNvGrpSpPr/>
        <p:nvPr/>
      </p:nvGrpSpPr>
      <p:grpSpPr>
        <a:xfrm>
          <a:off x="0" y="0"/>
          <a:ext cx="0" cy="0"/>
          <a:chOff x="0" y="0"/>
          <a:chExt cx="0" cy="0"/>
        </a:xfrm>
      </p:grpSpPr>
      <p:sp>
        <p:nvSpPr>
          <p:cNvPr id="70" name="Shape 70"/>
          <p:cNvSpPr/>
          <p:nvPr/>
        </p:nvSpPr>
        <p:spPr>
          <a:xfrm>
            <a:off x="181050" y="168450"/>
            <a:ext cx="8781899" cy="6521100"/>
          </a:xfrm>
          <a:prstGeom prst="rect">
            <a:avLst/>
          </a:prstGeom>
          <a:solidFill>
            <a:srgbClr val="2F3848"/>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teal">
    <p:bg>
      <p:bgPr>
        <a:solidFill>
          <a:srgbClr val="6CF3CE"/>
        </a:solidFill>
        <a:effectLst/>
      </p:bgPr>
    </p:bg>
    <p:spTree>
      <p:nvGrpSpPr>
        <p:cNvPr id="1" name="Shape 12"/>
        <p:cNvGrpSpPr/>
        <p:nvPr/>
      </p:nvGrpSpPr>
      <p:grpSpPr>
        <a:xfrm>
          <a:off x="0" y="0"/>
          <a:ext cx="0" cy="0"/>
          <a:chOff x="0" y="0"/>
          <a:chExt cx="0" cy="0"/>
        </a:xfrm>
      </p:grpSpPr>
      <p:sp>
        <p:nvSpPr>
          <p:cNvPr id="13" name="Shape 13"/>
          <p:cNvSpPr/>
          <p:nvPr/>
        </p:nvSpPr>
        <p:spPr>
          <a:xfrm>
            <a:off x="181050" y="168450"/>
            <a:ext cx="8781899" cy="6521100"/>
          </a:xfrm>
          <a:prstGeom prst="rect">
            <a:avLst/>
          </a:prstGeom>
          <a:solidFill>
            <a:srgbClr val="00C5B9"/>
          </a:solidFill>
          <a:ln>
            <a:noFill/>
          </a:ln>
        </p:spPr>
        <p:txBody>
          <a:bodyPr lIns="91425" tIns="91425" rIns="91425" bIns="91425" anchor="ctr" anchorCtr="0">
            <a:noAutofit/>
          </a:bodyPr>
          <a:lstStyle/>
          <a:p>
            <a:pPr lvl="0" rtl="0">
              <a:spcBef>
                <a:spcPts val="0"/>
              </a:spcBef>
              <a:buNone/>
            </a:pPr>
            <a:endParaRPr/>
          </a:p>
        </p:txBody>
      </p:sp>
      <p:sp>
        <p:nvSpPr>
          <p:cNvPr id="14" name="Shape 14"/>
          <p:cNvSpPr txBox="1">
            <a:spLocks noGrp="1"/>
          </p:cNvSpPr>
          <p:nvPr>
            <p:ph type="ctrTitle"/>
          </p:nvPr>
        </p:nvSpPr>
        <p:spPr>
          <a:xfrm>
            <a:off x="665225" y="2018025"/>
            <a:ext cx="4927500" cy="1546500"/>
          </a:xfrm>
          <a:prstGeom prst="rect">
            <a:avLst/>
          </a:prstGeom>
        </p:spPr>
        <p:txBody>
          <a:bodyPr lIns="91425" tIns="91425" rIns="91425" bIns="91425" anchor="b"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15" name="Shape 15"/>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16" name="Shape 16"/>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ubtitle pink">
    <p:bg>
      <p:bgPr>
        <a:solidFill>
          <a:srgbClr val="FD8E80"/>
        </a:solidFill>
        <a:effectLst/>
      </p:bgPr>
    </p:bg>
    <p:spTree>
      <p:nvGrpSpPr>
        <p:cNvPr id="1" name="Shape 17"/>
        <p:cNvGrpSpPr/>
        <p:nvPr/>
      </p:nvGrpSpPr>
      <p:grpSpPr>
        <a:xfrm>
          <a:off x="0" y="0"/>
          <a:ext cx="0" cy="0"/>
          <a:chOff x="0" y="0"/>
          <a:chExt cx="0" cy="0"/>
        </a:xfrm>
      </p:grpSpPr>
      <p:sp>
        <p:nvSpPr>
          <p:cNvPr id="18" name="Shape 18"/>
          <p:cNvSpPr/>
          <p:nvPr/>
        </p:nvSpPr>
        <p:spPr>
          <a:xfrm>
            <a:off x="181050" y="168450"/>
            <a:ext cx="8781899" cy="6521100"/>
          </a:xfrm>
          <a:prstGeom prst="rect">
            <a:avLst/>
          </a:prstGeom>
          <a:solidFill>
            <a:srgbClr val="F05768"/>
          </a:solidFill>
          <a:ln>
            <a:noFill/>
          </a:ln>
        </p:spPr>
        <p:txBody>
          <a:bodyPr lIns="91425" tIns="91425" rIns="91425" bIns="91425" anchor="ctr" anchorCtr="0">
            <a:noAutofit/>
          </a:bodyPr>
          <a:lstStyle/>
          <a:p>
            <a:pPr lvl="0" rtl="0">
              <a:spcBef>
                <a:spcPts val="0"/>
              </a:spcBef>
              <a:buNone/>
            </a:pPr>
            <a:endParaRPr/>
          </a:p>
        </p:txBody>
      </p:sp>
      <p:sp>
        <p:nvSpPr>
          <p:cNvPr id="19" name="Shape 19"/>
          <p:cNvSpPr txBox="1">
            <a:spLocks noGrp="1"/>
          </p:cNvSpPr>
          <p:nvPr>
            <p:ph type="ctrTitle"/>
          </p:nvPr>
        </p:nvSpPr>
        <p:spPr>
          <a:xfrm>
            <a:off x="665225" y="2018025"/>
            <a:ext cx="4927500" cy="1546500"/>
          </a:xfrm>
          <a:prstGeom prst="rect">
            <a:avLst/>
          </a:prstGeom>
        </p:spPr>
        <p:txBody>
          <a:bodyPr lIns="91425" tIns="91425" rIns="91425" bIns="91425" anchor="ctr" anchorCtr="0"/>
          <a:lstStyle>
            <a:lvl1pPr lvl="0" algn="l" rtl="0">
              <a:spcBef>
                <a:spcPts val="0"/>
              </a:spcBef>
              <a:buClr>
                <a:srgbClr val="FFFFFF"/>
              </a:buClr>
              <a:buSzPct val="100000"/>
              <a:defRPr sz="4800">
                <a:solidFill>
                  <a:srgbClr val="FFFFFF"/>
                </a:solidFill>
              </a:defRPr>
            </a:lvl1pPr>
            <a:lvl2pPr lvl="1" algn="l" rtl="0">
              <a:spcBef>
                <a:spcPts val="0"/>
              </a:spcBef>
              <a:buClr>
                <a:srgbClr val="FFFFFF"/>
              </a:buClr>
              <a:buSzPct val="100000"/>
              <a:defRPr sz="4800">
                <a:solidFill>
                  <a:srgbClr val="FFFFFF"/>
                </a:solidFill>
              </a:defRPr>
            </a:lvl2pPr>
            <a:lvl3pPr lvl="2" algn="l" rtl="0">
              <a:spcBef>
                <a:spcPts val="0"/>
              </a:spcBef>
              <a:buClr>
                <a:srgbClr val="FFFFFF"/>
              </a:buClr>
              <a:buSzPct val="100000"/>
              <a:defRPr sz="4800">
                <a:solidFill>
                  <a:srgbClr val="FFFFFF"/>
                </a:solidFill>
              </a:defRPr>
            </a:lvl3pPr>
            <a:lvl4pPr lvl="3" algn="l" rtl="0">
              <a:spcBef>
                <a:spcPts val="0"/>
              </a:spcBef>
              <a:buClr>
                <a:srgbClr val="FFFFFF"/>
              </a:buClr>
              <a:buSzPct val="100000"/>
              <a:defRPr sz="4800">
                <a:solidFill>
                  <a:srgbClr val="FFFFFF"/>
                </a:solidFill>
              </a:defRPr>
            </a:lvl4pPr>
            <a:lvl5pPr lvl="4" algn="l" rtl="0">
              <a:spcBef>
                <a:spcPts val="0"/>
              </a:spcBef>
              <a:buClr>
                <a:srgbClr val="FFFFFF"/>
              </a:buClr>
              <a:buSzPct val="100000"/>
              <a:defRPr sz="4800">
                <a:solidFill>
                  <a:srgbClr val="FFFFFF"/>
                </a:solidFill>
              </a:defRPr>
            </a:lvl5pPr>
            <a:lvl6pPr lvl="5" algn="l" rtl="0">
              <a:spcBef>
                <a:spcPts val="0"/>
              </a:spcBef>
              <a:buClr>
                <a:srgbClr val="FFFFFF"/>
              </a:buClr>
              <a:buSzPct val="100000"/>
              <a:defRPr sz="4800">
                <a:solidFill>
                  <a:srgbClr val="FFFFFF"/>
                </a:solidFill>
              </a:defRPr>
            </a:lvl6pPr>
            <a:lvl7pPr lvl="6" algn="l" rtl="0">
              <a:spcBef>
                <a:spcPts val="0"/>
              </a:spcBef>
              <a:buClr>
                <a:srgbClr val="FFFFFF"/>
              </a:buClr>
              <a:buSzPct val="100000"/>
              <a:defRPr sz="4800">
                <a:solidFill>
                  <a:srgbClr val="FFFFFF"/>
                </a:solidFill>
              </a:defRPr>
            </a:lvl7pPr>
            <a:lvl8pPr lvl="7" algn="l" rtl="0">
              <a:spcBef>
                <a:spcPts val="0"/>
              </a:spcBef>
              <a:buClr>
                <a:srgbClr val="FFFFFF"/>
              </a:buClr>
              <a:buSzPct val="100000"/>
              <a:defRPr sz="4800">
                <a:solidFill>
                  <a:srgbClr val="FFFFFF"/>
                </a:solidFill>
              </a:defRPr>
            </a:lvl8pPr>
            <a:lvl9pPr lvl="8" algn="l" rtl="0">
              <a:spcBef>
                <a:spcPts val="0"/>
              </a:spcBef>
              <a:buClr>
                <a:srgbClr val="FFFFFF"/>
              </a:buClr>
              <a:buSzPct val="100000"/>
              <a:defRPr sz="4800">
                <a:solidFill>
                  <a:srgbClr val="FFFFFF"/>
                </a:solidFill>
              </a:defRPr>
            </a:lvl9pPr>
          </a:lstStyle>
          <a:p>
            <a:endParaRPr/>
          </a:p>
        </p:txBody>
      </p:sp>
      <p:sp>
        <p:nvSpPr>
          <p:cNvPr id="20" name="Shape 20"/>
          <p:cNvSpPr txBox="1">
            <a:spLocks noGrp="1"/>
          </p:cNvSpPr>
          <p:nvPr>
            <p:ph type="subTitle" idx="1"/>
          </p:nvPr>
        </p:nvSpPr>
        <p:spPr>
          <a:xfrm>
            <a:off x="854251" y="3922275"/>
            <a:ext cx="3815400" cy="993899"/>
          </a:xfrm>
          <a:prstGeom prst="rect">
            <a:avLst/>
          </a:prstGeom>
          <a:ln w="114300" cap="flat" cmpd="sng">
            <a:solidFill>
              <a:srgbClr val="FFFFFF"/>
            </a:solidFill>
            <a:prstDash val="solid"/>
            <a:miter/>
            <a:headEnd type="none" w="med" len="med"/>
            <a:tailEnd type="none" w="med" len="med"/>
          </a:ln>
        </p:spPr>
        <p:txBody>
          <a:bodyPr lIns="91425" tIns="91425" rIns="91425" bIns="91425" anchor="ctr" anchorCtr="0"/>
          <a:lstStyle>
            <a:lvl1pPr lvl="0"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1pPr>
            <a:lvl2pPr lvl="1"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2pPr>
            <a:lvl3pPr lvl="2" rtl="0">
              <a:spcBef>
                <a:spcPts val="0"/>
              </a:spcBef>
              <a:buClr>
                <a:srgbClr val="FFFFFF"/>
              </a:buClr>
              <a:buFont typeface="Source Sans Pro"/>
              <a:buNone/>
              <a:defRPr>
                <a:solidFill>
                  <a:srgbClr val="FFFFFF"/>
                </a:solidFill>
                <a:latin typeface="Source Sans Pro"/>
                <a:ea typeface="Source Sans Pro"/>
                <a:cs typeface="Source Sans Pro"/>
                <a:sym typeface="Source Sans Pro"/>
              </a:defRPr>
            </a:lvl3pPr>
            <a:lvl4pPr lvl="3"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4pPr>
            <a:lvl5pPr lvl="4"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5pPr>
            <a:lvl6pPr lvl="5"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6pPr>
            <a:lvl7pPr lvl="6"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7pPr>
            <a:lvl8pPr lvl="7"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8pPr>
            <a:lvl9pPr lvl="8" rtl="0">
              <a:spcBef>
                <a:spcPts val="0"/>
              </a:spcBef>
              <a:buClr>
                <a:srgbClr val="FFFFFF"/>
              </a:buClr>
              <a:buSzPct val="100000"/>
              <a:buFont typeface="Source Sans Pro"/>
              <a:buNone/>
              <a:defRPr sz="2400">
                <a:solidFill>
                  <a:srgbClr val="FFFFFF"/>
                </a:solidFill>
                <a:latin typeface="Source Sans Pro"/>
                <a:ea typeface="Source Sans Pro"/>
                <a:cs typeface="Source Sans Pro"/>
                <a:sym typeface="Source Sans Pro"/>
              </a:defRPr>
            </a:lvl9pPr>
          </a:lstStyle>
          <a:p>
            <a:endParaRPr/>
          </a:p>
        </p:txBody>
      </p:sp>
      <p:sp>
        <p:nvSpPr>
          <p:cNvPr id="21" name="Shape 21"/>
          <p:cNvSpPr/>
          <p:nvPr/>
        </p:nvSpPr>
        <p:spPr>
          <a:xfrm>
            <a:off x="1139933" y="3640725"/>
            <a:ext cx="274800" cy="274800"/>
          </a:xfrm>
          <a:prstGeom prst="rtTriangle">
            <a:avLst/>
          </a:prstGeom>
          <a:solidFill>
            <a:srgbClr val="FFFFFF"/>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Quote">
    <p:bg>
      <p:bgPr>
        <a:solidFill>
          <a:srgbClr val="F05768"/>
        </a:solidFill>
        <a:effectLst/>
      </p:bgPr>
    </p:bg>
    <p:spTree>
      <p:nvGrpSpPr>
        <p:cNvPr id="1" name="Shape 22"/>
        <p:cNvGrpSpPr/>
        <p:nvPr/>
      </p:nvGrpSpPr>
      <p:grpSpPr>
        <a:xfrm>
          <a:off x="0" y="0"/>
          <a:ext cx="0" cy="0"/>
          <a:chOff x="0" y="0"/>
          <a:chExt cx="0" cy="0"/>
        </a:xfrm>
      </p:grpSpPr>
      <p:sp>
        <p:nvSpPr>
          <p:cNvPr id="23" name="Shape 23"/>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rtl="0">
              <a:spcBef>
                <a:spcPts val="0"/>
              </a:spcBef>
              <a:buNone/>
            </a:pPr>
            <a:endParaRPr/>
          </a:p>
        </p:txBody>
      </p:sp>
      <p:sp>
        <p:nvSpPr>
          <p:cNvPr id="24" name="Shape 24"/>
          <p:cNvSpPr/>
          <p:nvPr/>
        </p:nvSpPr>
        <p:spPr>
          <a:xfrm>
            <a:off x="3855150" y="1459275"/>
            <a:ext cx="1433699" cy="955799"/>
          </a:xfrm>
          <a:prstGeom prst="wedgeRectCallout">
            <a:avLst>
              <a:gd name="adj1" fmla="val 8366"/>
              <a:gd name="adj2" fmla="val 80819"/>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25" name="Shape 25"/>
          <p:cNvSpPr txBox="1">
            <a:spLocks noGrp="1"/>
          </p:cNvSpPr>
          <p:nvPr>
            <p:ph type="body" idx="1"/>
          </p:nvPr>
        </p:nvSpPr>
        <p:spPr>
          <a:xfrm>
            <a:off x="810450" y="2790325"/>
            <a:ext cx="7523099" cy="804299"/>
          </a:xfrm>
          <a:prstGeom prst="rect">
            <a:avLst/>
          </a:prstGeom>
        </p:spPr>
        <p:txBody>
          <a:bodyPr lIns="91425" tIns="91425" rIns="91425" bIns="91425" anchor="t" anchorCtr="0"/>
          <a:lstStyle>
            <a:lvl1pPr lvl="0" algn="ctr" rtl="0">
              <a:spcBef>
                <a:spcPts val="0"/>
              </a:spcBef>
              <a:defRPr i="1"/>
            </a:lvl1pPr>
            <a:lvl2pPr lvl="1" algn="ctr" rtl="0">
              <a:spcBef>
                <a:spcPts val="0"/>
              </a:spcBef>
              <a:defRPr i="1"/>
            </a:lvl2pPr>
            <a:lvl3pPr lvl="2" algn="ctr" rtl="0">
              <a:spcBef>
                <a:spcPts val="0"/>
              </a:spcBef>
              <a:defRPr i="1"/>
            </a:lvl3pPr>
            <a:lvl4pPr lvl="3" algn="ctr" rtl="0">
              <a:spcBef>
                <a:spcPts val="0"/>
              </a:spcBef>
              <a:defRPr i="1"/>
            </a:lvl4pPr>
            <a:lvl5pPr lvl="4" algn="ctr" rtl="0">
              <a:spcBef>
                <a:spcPts val="0"/>
              </a:spcBef>
              <a:defRPr i="1"/>
            </a:lvl5pPr>
            <a:lvl6pPr lvl="5" algn="ctr" rtl="0">
              <a:spcBef>
                <a:spcPts val="0"/>
              </a:spcBef>
              <a:defRPr i="1"/>
            </a:lvl6pPr>
            <a:lvl7pPr lvl="6" algn="ctr" rtl="0">
              <a:spcBef>
                <a:spcPts val="0"/>
              </a:spcBef>
              <a:defRPr i="1"/>
            </a:lvl7pPr>
            <a:lvl8pPr lvl="7" algn="ctr" rtl="0">
              <a:spcBef>
                <a:spcPts val="0"/>
              </a:spcBef>
              <a:defRPr i="1"/>
            </a:lvl8pPr>
            <a:lvl9pPr lvl="8" algn="ctr">
              <a:spcBef>
                <a:spcPts val="0"/>
              </a:spcBef>
              <a:defRPr i="1"/>
            </a:lvl9pPr>
          </a:lstStyle>
          <a:p>
            <a:endParaRPr/>
          </a:p>
        </p:txBody>
      </p:sp>
      <p:sp>
        <p:nvSpPr>
          <p:cNvPr id="26" name="Shape 26"/>
          <p:cNvSpPr txBox="1"/>
          <p:nvPr/>
        </p:nvSpPr>
        <p:spPr>
          <a:xfrm>
            <a:off x="3593400" y="1499025"/>
            <a:ext cx="1957200" cy="871499"/>
          </a:xfrm>
          <a:prstGeom prst="rect">
            <a:avLst/>
          </a:prstGeom>
          <a:noFill/>
          <a:ln>
            <a:noFill/>
          </a:ln>
        </p:spPr>
        <p:txBody>
          <a:bodyPr lIns="91425" tIns="91425" rIns="91425" bIns="91425" anchor="t" anchorCtr="0">
            <a:noAutofit/>
          </a:bodyPr>
          <a:lstStyle/>
          <a:p>
            <a:pPr lvl="0" algn="ctr">
              <a:spcBef>
                <a:spcPts val="0"/>
              </a:spcBef>
              <a:buNone/>
            </a:pPr>
            <a:r>
              <a:rPr lang="en" sz="6000" b="1">
                <a:solidFill>
                  <a:srgbClr val="00C5B9"/>
                </a:solidFill>
                <a:latin typeface="Source Sans Pro"/>
                <a:ea typeface="Source Sans Pro"/>
                <a:cs typeface="Source Sans Pro"/>
                <a:sym typeface="Source Sans Pro"/>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7"/>
        <p:cNvGrpSpPr/>
        <p:nvPr/>
      </p:nvGrpSpPr>
      <p:grpSpPr>
        <a:xfrm>
          <a:off x="0" y="0"/>
          <a:ext cx="0" cy="0"/>
          <a:chOff x="0" y="0"/>
          <a:chExt cx="0" cy="0"/>
        </a:xfrm>
      </p:grpSpPr>
      <p:sp>
        <p:nvSpPr>
          <p:cNvPr id="28" name="Shape 28"/>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29" name="Shape 29"/>
          <p:cNvGrpSpPr/>
          <p:nvPr/>
        </p:nvGrpSpPr>
        <p:grpSpPr>
          <a:xfrm>
            <a:off x="180850" y="168450"/>
            <a:ext cx="8781899" cy="1296663"/>
            <a:chOff x="180850" y="168450"/>
            <a:chExt cx="8781899" cy="1296663"/>
          </a:xfrm>
        </p:grpSpPr>
        <p:sp>
          <p:nvSpPr>
            <p:cNvPr id="30" name="Shape 30"/>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1" name="Shape 31"/>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2" name="Shape 32"/>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33" name="Shape 33"/>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a:spcBef>
                <a:spcPts val="0"/>
              </a:spcBef>
              <a:defRPr/>
            </a:lvl1pPr>
            <a:lvl2pPr lvl="1" algn="l">
              <a:spcBef>
                <a:spcPts val="0"/>
              </a:spcBef>
              <a:buClr>
                <a:srgbClr val="FFFFFF"/>
              </a:buClr>
              <a:defRPr>
                <a:solidFill>
                  <a:srgbClr val="FFFFFF"/>
                </a:solidFill>
              </a:defRPr>
            </a:lvl2pPr>
            <a:lvl3pPr lvl="2" algn="l">
              <a:spcBef>
                <a:spcPts val="0"/>
              </a:spcBef>
              <a:buClr>
                <a:srgbClr val="FFFFFF"/>
              </a:buClr>
              <a:defRPr>
                <a:solidFill>
                  <a:srgbClr val="FFFFFF"/>
                </a:solidFill>
              </a:defRPr>
            </a:lvl3pPr>
            <a:lvl4pPr lvl="3" algn="l">
              <a:spcBef>
                <a:spcPts val="0"/>
              </a:spcBef>
              <a:buClr>
                <a:srgbClr val="FFFFFF"/>
              </a:buClr>
              <a:defRPr>
                <a:solidFill>
                  <a:srgbClr val="FFFFFF"/>
                </a:solidFill>
              </a:defRPr>
            </a:lvl4pPr>
            <a:lvl5pPr lvl="4" algn="l">
              <a:spcBef>
                <a:spcPts val="0"/>
              </a:spcBef>
              <a:buClr>
                <a:srgbClr val="FFFFFF"/>
              </a:buClr>
              <a:defRPr>
                <a:solidFill>
                  <a:srgbClr val="FFFFFF"/>
                </a:solidFill>
              </a:defRPr>
            </a:lvl5pPr>
            <a:lvl6pPr lvl="5" algn="l">
              <a:spcBef>
                <a:spcPts val="0"/>
              </a:spcBef>
              <a:buClr>
                <a:srgbClr val="FFFFFF"/>
              </a:buClr>
              <a:defRPr>
                <a:solidFill>
                  <a:srgbClr val="FFFFFF"/>
                </a:solidFill>
              </a:defRPr>
            </a:lvl6pPr>
            <a:lvl7pPr lvl="6" algn="l">
              <a:spcBef>
                <a:spcPts val="0"/>
              </a:spcBef>
              <a:buClr>
                <a:srgbClr val="FFFFFF"/>
              </a:buClr>
              <a:defRPr>
                <a:solidFill>
                  <a:srgbClr val="FFFFFF"/>
                </a:solidFill>
              </a:defRPr>
            </a:lvl7pPr>
            <a:lvl8pPr lvl="7" algn="l">
              <a:spcBef>
                <a:spcPts val="0"/>
              </a:spcBef>
              <a:buClr>
                <a:srgbClr val="FFFFFF"/>
              </a:buClr>
              <a:defRPr>
                <a:solidFill>
                  <a:srgbClr val="FFFFFF"/>
                </a:solidFill>
              </a:defRPr>
            </a:lvl8pPr>
            <a:lvl9pPr lvl="8" algn="l">
              <a:spcBef>
                <a:spcPts val="0"/>
              </a:spcBef>
              <a:buClr>
                <a:srgbClr val="FFFFFF"/>
              </a:buClr>
              <a:defRPr>
                <a:solidFill>
                  <a:srgbClr val="FFFFFF"/>
                </a:solidFill>
              </a:defRPr>
            </a:lvl9pPr>
          </a:lstStyle>
          <a:p>
            <a:endParaRPr/>
          </a:p>
        </p:txBody>
      </p:sp>
      <p:sp>
        <p:nvSpPr>
          <p:cNvPr id="34" name="Shape 34"/>
          <p:cNvSpPr txBox="1">
            <a:spLocks noGrp="1"/>
          </p:cNvSpPr>
          <p:nvPr>
            <p:ph type="body" idx="1"/>
          </p:nvPr>
        </p:nvSpPr>
        <p:spPr>
          <a:xfrm>
            <a:off x="753150" y="1600200"/>
            <a:ext cx="7637700" cy="4967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5"/>
        <p:cNvGrpSpPr/>
        <p:nvPr/>
      </p:nvGrpSpPr>
      <p:grpSpPr>
        <a:xfrm>
          <a:off x="0" y="0"/>
          <a:ext cx="0" cy="0"/>
          <a:chOff x="0" y="0"/>
          <a:chExt cx="0" cy="0"/>
        </a:xfrm>
      </p:grpSpPr>
      <p:sp>
        <p:nvSpPr>
          <p:cNvPr id="36" name="Shape 36"/>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37" name="Shape 37"/>
          <p:cNvGrpSpPr/>
          <p:nvPr/>
        </p:nvGrpSpPr>
        <p:grpSpPr>
          <a:xfrm>
            <a:off x="180850" y="168450"/>
            <a:ext cx="8781899" cy="1296663"/>
            <a:chOff x="180850" y="168450"/>
            <a:chExt cx="8781899" cy="1296663"/>
          </a:xfrm>
        </p:grpSpPr>
        <p:sp>
          <p:nvSpPr>
            <p:cNvPr id="38" name="Shape 38"/>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39" name="Shape 39"/>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0" name="Shape 40"/>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41" name="Shape 41"/>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42" name="Shape 42"/>
          <p:cNvSpPr txBox="1">
            <a:spLocks noGrp="1"/>
          </p:cNvSpPr>
          <p:nvPr>
            <p:ph type="body" idx="1"/>
          </p:nvPr>
        </p:nvSpPr>
        <p:spPr>
          <a:xfrm>
            <a:off x="457200"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3" name="Shape 43"/>
          <p:cNvSpPr txBox="1">
            <a:spLocks noGrp="1"/>
          </p:cNvSpPr>
          <p:nvPr>
            <p:ph type="body" idx="2"/>
          </p:nvPr>
        </p:nvSpPr>
        <p:spPr>
          <a:xfrm>
            <a:off x="4692274" y="1600200"/>
            <a:ext cx="3994500" cy="4686899"/>
          </a:xfrm>
          <a:prstGeom prst="rect">
            <a:avLst/>
          </a:prstGeom>
        </p:spPr>
        <p:txBody>
          <a:bodyPr lIns="91425" tIns="91425" rIns="91425" bIns="91425" anchor="t" anchorCtr="0"/>
          <a:lstStyle>
            <a:lvl1pPr lvl="0">
              <a:spcBef>
                <a:spcPts val="0"/>
              </a:spcBef>
              <a:buSzPct val="100000"/>
              <a:defRPr sz="2400"/>
            </a:lvl1pPr>
            <a:lvl2pPr lvl="1">
              <a:spcBef>
                <a:spcPts val="0"/>
              </a:spcBef>
              <a:buSzPct val="100000"/>
              <a:defRPr sz="1800"/>
            </a:lvl2pPr>
            <a:lvl3pPr lvl="2">
              <a:spcBef>
                <a:spcPts val="0"/>
              </a:spcBef>
              <a:buSzPct val="100000"/>
              <a:defRPr sz="1800"/>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4"/>
        <p:cNvGrpSpPr/>
        <p:nvPr/>
      </p:nvGrpSpPr>
      <p:grpSpPr>
        <a:xfrm>
          <a:off x="0" y="0"/>
          <a:ext cx="0" cy="0"/>
          <a:chOff x="0" y="0"/>
          <a:chExt cx="0" cy="0"/>
        </a:xfrm>
      </p:grpSpPr>
      <p:sp>
        <p:nvSpPr>
          <p:cNvPr id="45" name="Shape 45"/>
          <p:cNvSpPr/>
          <p:nvPr/>
        </p:nvSpPr>
        <p:spPr>
          <a:xfrm>
            <a:off x="181050" y="1331950"/>
            <a:ext cx="8781899" cy="5357699"/>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grpSp>
        <p:nvGrpSpPr>
          <p:cNvPr id="46" name="Shape 46"/>
          <p:cNvGrpSpPr/>
          <p:nvPr/>
        </p:nvGrpSpPr>
        <p:grpSpPr>
          <a:xfrm>
            <a:off x="180850" y="168450"/>
            <a:ext cx="8781899" cy="1296663"/>
            <a:chOff x="180850" y="168450"/>
            <a:chExt cx="8781899" cy="1296663"/>
          </a:xfrm>
        </p:grpSpPr>
        <p:sp>
          <p:nvSpPr>
            <p:cNvPr id="47" name="Shape 47"/>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49" name="Shape 49"/>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0" name="Shape 50"/>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
        <p:nvSpPr>
          <p:cNvPr id="51" name="Shape 51"/>
          <p:cNvSpPr txBox="1">
            <a:spLocks noGrp="1"/>
          </p:cNvSpPr>
          <p:nvPr>
            <p:ph type="body" idx="1"/>
          </p:nvPr>
        </p:nvSpPr>
        <p:spPr>
          <a:xfrm>
            <a:off x="489283"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2" name="Shape 52"/>
          <p:cNvSpPr txBox="1">
            <a:spLocks noGrp="1"/>
          </p:cNvSpPr>
          <p:nvPr>
            <p:ph type="body" idx="2"/>
          </p:nvPr>
        </p:nvSpPr>
        <p:spPr>
          <a:xfrm>
            <a:off x="3256050"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
        <p:nvSpPr>
          <p:cNvPr id="53" name="Shape 53"/>
          <p:cNvSpPr txBox="1">
            <a:spLocks noGrp="1"/>
          </p:cNvSpPr>
          <p:nvPr>
            <p:ph type="body" idx="3"/>
          </p:nvPr>
        </p:nvSpPr>
        <p:spPr>
          <a:xfrm>
            <a:off x="6022816" y="1600200"/>
            <a:ext cx="2631900" cy="4967700"/>
          </a:xfrm>
          <a:prstGeom prst="rect">
            <a:avLst/>
          </a:prstGeom>
        </p:spPr>
        <p:txBody>
          <a:bodyPr lIns="91425" tIns="91425" rIns="91425" bIns="91425" anchor="t" anchorCtr="0"/>
          <a:lstStyle>
            <a:lvl1pPr lvl="0" rtl="0">
              <a:spcBef>
                <a:spcPts val="0"/>
              </a:spcBef>
              <a:buSzPct val="100000"/>
              <a:defRPr sz="2000"/>
            </a:lvl1pPr>
            <a:lvl2pPr lvl="1" rtl="0">
              <a:spcBef>
                <a:spcPts val="0"/>
              </a:spcBef>
              <a:buSzPct val="100000"/>
              <a:defRPr sz="2000"/>
            </a:lvl2pPr>
            <a:lvl3pPr lvl="2" rtl="0">
              <a:spcBef>
                <a:spcPts val="0"/>
              </a:spcBef>
              <a:buSzPct val="100000"/>
              <a:defRPr sz="2000"/>
            </a:lvl3pPr>
            <a:lvl4pPr lvl="3" rtl="0">
              <a:spcBef>
                <a:spcPts val="0"/>
              </a:spcBef>
              <a:buSzPct val="100000"/>
              <a:defRPr sz="2000"/>
            </a:lvl4pPr>
            <a:lvl5pPr lvl="4" rtl="0">
              <a:spcBef>
                <a:spcPts val="0"/>
              </a:spcBef>
              <a:buSzPct val="100000"/>
              <a:defRPr sz="2000"/>
            </a:lvl5pPr>
            <a:lvl6pPr lvl="5" rtl="0">
              <a:spcBef>
                <a:spcPts val="0"/>
              </a:spcBef>
              <a:buSzPct val="100000"/>
              <a:defRPr sz="2000"/>
            </a:lvl6pPr>
            <a:lvl7pPr lvl="6" rtl="0">
              <a:spcBef>
                <a:spcPts val="0"/>
              </a:spcBef>
              <a:buSzPct val="100000"/>
              <a:defRPr sz="2000"/>
            </a:lvl7pPr>
            <a:lvl8pPr lvl="7" rtl="0">
              <a:spcBef>
                <a:spcPts val="0"/>
              </a:spcBef>
              <a:buSzPct val="100000"/>
              <a:defRPr sz="2000"/>
            </a:lvl8pPr>
            <a:lvl9pPr lvl="8" rtl="0">
              <a:spcBef>
                <a:spcPts val="0"/>
              </a:spcBef>
              <a:buSzPct val="100000"/>
              <a:defRPr sz="2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grpSp>
        <p:nvGrpSpPr>
          <p:cNvPr id="55" name="Shape 55"/>
          <p:cNvGrpSpPr/>
          <p:nvPr/>
        </p:nvGrpSpPr>
        <p:grpSpPr>
          <a:xfrm>
            <a:off x="180850" y="168450"/>
            <a:ext cx="8781899" cy="1296663"/>
            <a:chOff x="180850" y="168450"/>
            <a:chExt cx="8781899" cy="1296663"/>
          </a:xfrm>
        </p:grpSpPr>
        <p:sp>
          <p:nvSpPr>
            <p:cNvPr id="56" name="Shape 56"/>
            <p:cNvSpPr/>
            <p:nvPr/>
          </p:nvSpPr>
          <p:spPr>
            <a:xfrm>
              <a:off x="180850" y="168450"/>
              <a:ext cx="8781899" cy="973499"/>
            </a:xfrm>
            <a:prstGeom prst="rect">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7" name="Shape 57"/>
            <p:cNvSpPr/>
            <p:nvPr/>
          </p:nvSpPr>
          <p:spPr>
            <a:xfrm rot="5400000">
              <a:off x="1027273" y="930513"/>
              <a:ext cx="442799" cy="626400"/>
            </a:xfrm>
            <a:prstGeom prst="rtTriangle">
              <a:avLst/>
            </a:prstGeom>
            <a:solidFill>
              <a:srgbClr val="00C5B9"/>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361300" y="341550"/>
              <a:ext cx="8420999" cy="627299"/>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grpSp>
      <p:sp>
        <p:nvSpPr>
          <p:cNvPr id="59" name="Shape 59"/>
          <p:cNvSpPr txBox="1">
            <a:spLocks noGrp="1"/>
          </p:cNvSpPr>
          <p:nvPr>
            <p:ph type="title"/>
          </p:nvPr>
        </p:nvSpPr>
        <p:spPr>
          <a:xfrm>
            <a:off x="832475" y="168450"/>
            <a:ext cx="7951799" cy="973499"/>
          </a:xfrm>
          <a:prstGeom prst="rect">
            <a:avLst/>
          </a:prstGeom>
        </p:spPr>
        <p:txBody>
          <a:bodyPr lIns="91425" tIns="91425" rIns="91425" bIns="91425" anchor="ctr" anchorCtr="0"/>
          <a:lstStyle>
            <a:lvl1pPr lvl="0" algn="l" rtl="0">
              <a:spcBef>
                <a:spcPts val="0"/>
              </a:spcBef>
              <a:defRPr/>
            </a:lvl1pPr>
            <a:lvl2pPr lvl="1" algn="l" rtl="0">
              <a:spcBef>
                <a:spcPts val="0"/>
              </a:spcBef>
              <a:buClr>
                <a:srgbClr val="FFFFFF"/>
              </a:buClr>
              <a:defRPr>
                <a:solidFill>
                  <a:srgbClr val="FFFFFF"/>
                </a:solidFill>
              </a:defRPr>
            </a:lvl2pPr>
            <a:lvl3pPr lvl="2" algn="l" rtl="0">
              <a:spcBef>
                <a:spcPts val="0"/>
              </a:spcBef>
              <a:buClr>
                <a:srgbClr val="FFFFFF"/>
              </a:buClr>
              <a:defRPr>
                <a:solidFill>
                  <a:srgbClr val="FFFFFF"/>
                </a:solidFill>
              </a:defRPr>
            </a:lvl3pPr>
            <a:lvl4pPr lvl="3" algn="l" rtl="0">
              <a:spcBef>
                <a:spcPts val="0"/>
              </a:spcBef>
              <a:buClr>
                <a:srgbClr val="FFFFFF"/>
              </a:buClr>
              <a:defRPr>
                <a:solidFill>
                  <a:srgbClr val="FFFFFF"/>
                </a:solidFill>
              </a:defRPr>
            </a:lvl4pPr>
            <a:lvl5pPr lvl="4" algn="l" rtl="0">
              <a:spcBef>
                <a:spcPts val="0"/>
              </a:spcBef>
              <a:buClr>
                <a:srgbClr val="FFFFFF"/>
              </a:buClr>
              <a:defRPr>
                <a:solidFill>
                  <a:srgbClr val="FFFFFF"/>
                </a:solidFill>
              </a:defRPr>
            </a:lvl5pPr>
            <a:lvl6pPr lvl="5" algn="l" rtl="0">
              <a:spcBef>
                <a:spcPts val="0"/>
              </a:spcBef>
              <a:buClr>
                <a:srgbClr val="FFFFFF"/>
              </a:buClr>
              <a:defRPr>
                <a:solidFill>
                  <a:srgbClr val="FFFFFF"/>
                </a:solidFill>
              </a:defRPr>
            </a:lvl6pPr>
            <a:lvl7pPr lvl="6" algn="l" rtl="0">
              <a:spcBef>
                <a:spcPts val="0"/>
              </a:spcBef>
              <a:buClr>
                <a:srgbClr val="FFFFFF"/>
              </a:buClr>
              <a:defRPr>
                <a:solidFill>
                  <a:srgbClr val="FFFFFF"/>
                </a:solidFill>
              </a:defRPr>
            </a:lvl7pPr>
            <a:lvl8pPr lvl="7" algn="l" rtl="0">
              <a:spcBef>
                <a:spcPts val="0"/>
              </a:spcBef>
              <a:buClr>
                <a:srgbClr val="FFFFFF"/>
              </a:buClr>
              <a:defRPr>
                <a:solidFill>
                  <a:srgbClr val="FFFFFF"/>
                </a:solidFill>
              </a:defRPr>
            </a:lvl8pPr>
            <a:lvl9pPr lvl="8" algn="l" rtl="0">
              <a:spcBef>
                <a:spcPts val="0"/>
              </a:spcBef>
              <a:buClr>
                <a:srgbClr val="FFFFFF"/>
              </a:buClr>
              <a:defRPr>
                <a:solidFill>
                  <a:srgbClr val="FFFFFF"/>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0"/>
        <p:cNvGrpSpPr/>
        <p:nvPr/>
      </p:nvGrpSpPr>
      <p:grpSpPr>
        <a:xfrm>
          <a:off x="0" y="0"/>
          <a:ext cx="0" cy="0"/>
          <a:chOff x="0" y="0"/>
          <a:chExt cx="0" cy="0"/>
        </a:xfrm>
      </p:grpSpPr>
      <p:sp>
        <p:nvSpPr>
          <p:cNvPr id="61" name="Shape 61"/>
          <p:cNvSpPr/>
          <p:nvPr/>
        </p:nvSpPr>
        <p:spPr>
          <a:xfrm>
            <a:off x="181050" y="168450"/>
            <a:ext cx="8781899" cy="6521100"/>
          </a:xfrm>
          <a:prstGeom prst="rect">
            <a:avLst/>
          </a:prstGeom>
          <a:solidFill>
            <a:srgbClr val="EFEFEF"/>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body" idx="1"/>
          </p:nvPr>
        </p:nvSpPr>
        <p:spPr>
          <a:xfrm>
            <a:off x="370050" y="6049300"/>
            <a:ext cx="8403900" cy="518400"/>
          </a:xfrm>
          <a:prstGeom prst="rect">
            <a:avLst/>
          </a:prstGeom>
        </p:spPr>
        <p:txBody>
          <a:bodyPr lIns="91425" tIns="91425" rIns="91425" bIns="91425" anchor="ctr" anchorCtr="0"/>
          <a:lstStyle>
            <a:lvl1pPr lvl="0" algn="ctr">
              <a:spcBef>
                <a:spcPts val="360"/>
              </a:spcBef>
              <a:buSzPct val="100000"/>
              <a:buNone/>
              <a:defRPr sz="1400" b="1"/>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80050" y="274650"/>
            <a:ext cx="7383899" cy="1143000"/>
          </a:xfrm>
          <a:prstGeom prst="rect">
            <a:avLst/>
          </a:prstGeom>
          <a:noFill/>
          <a:ln>
            <a:noFill/>
          </a:ln>
        </p:spPr>
        <p:txBody>
          <a:bodyPr lIns="91425" tIns="91425" rIns="91425" bIns="91425" anchor="ctr" anchorCtr="0"/>
          <a:lstStyle>
            <a:lvl1pPr lvl="0"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1pPr>
            <a:lvl2pPr lvl="1"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2pPr>
            <a:lvl3pPr lvl="2"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3pPr>
            <a:lvl4pPr lvl="3"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4pPr>
            <a:lvl5pPr lvl="4"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5pPr>
            <a:lvl6pPr lvl="5"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6pPr>
            <a:lvl7pPr lvl="6"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7pPr>
            <a:lvl8pPr lvl="7"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8pPr>
            <a:lvl9pPr lvl="8" algn="ctr">
              <a:spcBef>
                <a:spcPts val="0"/>
              </a:spcBef>
              <a:buClr>
                <a:srgbClr val="00C5B9"/>
              </a:buClr>
              <a:buSzPct val="100000"/>
              <a:buFont typeface="Source Sans Pro"/>
              <a:buNone/>
              <a:defRPr sz="2400" b="1">
                <a:solidFill>
                  <a:srgbClr val="00C5B9"/>
                </a:solidFill>
                <a:latin typeface="Source Sans Pro"/>
                <a:ea typeface="Source Sans Pro"/>
                <a:cs typeface="Source Sans Pro"/>
                <a:sym typeface="Source Sans Pro"/>
              </a:defRPr>
            </a:lvl9pPr>
          </a:lstStyle>
          <a:p>
            <a:endParaRPr/>
          </a:p>
        </p:txBody>
      </p:sp>
      <p:sp>
        <p:nvSpPr>
          <p:cNvPr id="7" name="Shape 7"/>
          <p:cNvSpPr txBox="1">
            <a:spLocks noGrp="1"/>
          </p:cNvSpPr>
          <p:nvPr>
            <p:ph type="body" idx="1"/>
          </p:nvPr>
        </p:nvSpPr>
        <p:spPr>
          <a:xfrm>
            <a:off x="880050" y="1600209"/>
            <a:ext cx="7383899" cy="4967700"/>
          </a:xfrm>
          <a:prstGeom prst="rect">
            <a:avLst/>
          </a:prstGeom>
          <a:noFill/>
          <a:ln>
            <a:noFill/>
          </a:ln>
        </p:spPr>
        <p:txBody>
          <a:bodyPr lIns="91425" tIns="91425" rIns="91425" bIns="91425" anchor="t" anchorCtr="0"/>
          <a:lstStyle>
            <a:lvl1pPr lvl="0">
              <a:spcBef>
                <a:spcPts val="600"/>
              </a:spcBef>
              <a:buClr>
                <a:srgbClr val="2F3848"/>
              </a:buClr>
              <a:buSzPct val="100000"/>
              <a:buFont typeface="Source Sans Pro"/>
              <a:buChar char="■"/>
              <a:defRPr sz="3200">
                <a:solidFill>
                  <a:srgbClr val="2F3848"/>
                </a:solidFill>
                <a:latin typeface="Source Sans Pro"/>
                <a:ea typeface="Source Sans Pro"/>
                <a:cs typeface="Source Sans Pro"/>
                <a:sym typeface="Source Sans Pro"/>
              </a:defRPr>
            </a:lvl1pPr>
            <a:lvl2pPr lvl="1">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2pPr>
            <a:lvl3pPr lvl="2">
              <a:spcBef>
                <a:spcPts val="480"/>
              </a:spcBef>
              <a:buClr>
                <a:srgbClr val="2F3848"/>
              </a:buClr>
              <a:buSzPct val="100000"/>
              <a:buFont typeface="Source Sans Pro"/>
              <a:defRPr sz="2400">
                <a:solidFill>
                  <a:srgbClr val="2F3848"/>
                </a:solidFill>
                <a:latin typeface="Source Sans Pro"/>
                <a:ea typeface="Source Sans Pro"/>
                <a:cs typeface="Source Sans Pro"/>
                <a:sym typeface="Source Sans Pro"/>
              </a:defRPr>
            </a:lvl3pPr>
            <a:lvl4pPr lvl="3">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4pPr>
            <a:lvl5pPr lvl="4">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5pPr>
            <a:lvl6pPr lvl="5">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6pPr>
            <a:lvl7pPr lvl="6">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7pPr>
            <a:lvl8pPr lvl="7">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8pPr>
            <a:lvl9pPr lvl="8">
              <a:spcBef>
                <a:spcPts val="360"/>
              </a:spcBef>
              <a:buClr>
                <a:srgbClr val="2F3848"/>
              </a:buClr>
              <a:buSzPct val="100000"/>
              <a:buFont typeface="Source Sans Pro"/>
              <a:defRPr sz="1800">
                <a:solidFill>
                  <a:srgbClr val="2F3848"/>
                </a:solidFill>
                <a:latin typeface="Source Sans Pro"/>
                <a:ea typeface="Source Sans Pro"/>
                <a:cs typeface="Source Sans Pro"/>
                <a:sym typeface="Source Sans Pr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8" Type="http://schemas.openxmlformats.org/officeDocument/2006/relationships/hyperlink" Target="www.flaticon.com" TargetMode="External"/><Relationship Id="rId3" Type="http://schemas.openxmlformats.org/officeDocument/2006/relationships/hyperlink" Target="http://www.slidescarnival.com/" TargetMode="External"/><Relationship Id="rId7" Type="http://schemas.openxmlformats.org/officeDocument/2006/relationships/hyperlink" Target="http://www.freepik.com"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hyperlink" Target="https://www.iconfinder.com/" TargetMode="External"/><Relationship Id="rId5" Type="http://schemas.openxmlformats.org/officeDocument/2006/relationships/hyperlink" Target="https://www.iconfinder.com/tmthymllr" TargetMode="External"/><Relationship Id="rId4" Type="http://schemas.openxmlformats.org/officeDocument/2006/relationships/hyperlink" Target="https://www.iconfinder.com/iconsets/devine-icons-part-2" TargetMode="External"/><Relationship Id="rId9" Type="http://schemas.openxmlformats.org/officeDocument/2006/relationships/image" Target="../media/image2.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692000" y="3265350"/>
            <a:ext cx="5759999" cy="1546500"/>
          </a:xfrm>
          <a:prstGeom prst="rect">
            <a:avLst/>
          </a:prstGeom>
        </p:spPr>
        <p:txBody>
          <a:bodyPr lIns="91425" tIns="91425" rIns="91425" bIns="91425" anchor="t" anchorCtr="0">
            <a:noAutofit/>
          </a:bodyPr>
          <a:lstStyle/>
          <a:p>
            <a:pPr lvl="0">
              <a:spcBef>
                <a:spcPts val="0"/>
              </a:spcBef>
              <a:buNone/>
            </a:pPr>
            <a:r>
              <a:rPr lang="en">
                <a:latin typeface="Roboto"/>
                <a:ea typeface="Roboto"/>
                <a:cs typeface="Roboto"/>
                <a:sym typeface="Roboto"/>
              </a:rPr>
              <a:t>ETHICAL</a:t>
            </a:r>
            <a:br>
              <a:rPr lang="en">
                <a:latin typeface="Roboto"/>
                <a:ea typeface="Roboto"/>
                <a:cs typeface="Roboto"/>
                <a:sym typeface="Roboto"/>
              </a:rPr>
            </a:br>
            <a:r>
              <a:rPr lang="en">
                <a:latin typeface="Roboto"/>
                <a:ea typeface="Roboto"/>
                <a:cs typeface="Roboto"/>
                <a:sym typeface="Roboto"/>
              </a:rPr>
              <a:t>GUIDELINES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Case Study 2</a:t>
            </a:r>
          </a:p>
        </p:txBody>
      </p:sp>
      <p:sp>
        <p:nvSpPr>
          <p:cNvPr id="132" name="Shape 132"/>
          <p:cNvSpPr txBox="1">
            <a:spLocks noGrp="1"/>
          </p:cNvSpPr>
          <p:nvPr>
            <p:ph type="subTitle" idx="4294967295"/>
          </p:nvPr>
        </p:nvSpPr>
        <p:spPr>
          <a:xfrm>
            <a:off x="914850" y="2482300"/>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Felix works in customer service for one of the big phone companies. His mom wants to rent out a room to a mature college student, but he’s wary about this person’s ability to pay. He decides to go through company records to see if the student has a track record of paying his phone bills on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Case Study 3</a:t>
            </a:r>
          </a:p>
        </p:txBody>
      </p:sp>
      <p:sp>
        <p:nvSpPr>
          <p:cNvPr id="138" name="Shape 138"/>
          <p:cNvSpPr txBox="1">
            <a:spLocks noGrp="1"/>
          </p:cNvSpPr>
          <p:nvPr>
            <p:ph type="subTitle" idx="4294967295"/>
          </p:nvPr>
        </p:nvSpPr>
        <p:spPr>
          <a:xfrm>
            <a:off x="914850" y="2482300"/>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Alicia works in financial analysis and stumbles across an amazing investment opportunity as part of her work. She decides to quietly make an investment and also encourages her financially struggling sister to get in on the investment while it’s hot.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Case Study 4</a:t>
            </a:r>
          </a:p>
        </p:txBody>
      </p:sp>
      <p:sp>
        <p:nvSpPr>
          <p:cNvPr id="144" name="Shape 144"/>
          <p:cNvSpPr txBox="1">
            <a:spLocks noGrp="1"/>
          </p:cNvSpPr>
          <p:nvPr>
            <p:ph type="subTitle" idx="4294967295"/>
          </p:nvPr>
        </p:nvSpPr>
        <p:spPr>
          <a:xfrm>
            <a:off x="610050" y="1339300"/>
            <a:ext cx="8150399"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Roger, a new dad and new homeowner,  just began working as a senior administrator for his dream professional services company. Less than 90 days into the job, his boss comes to him in a panic and demands that he drop everything and start shredding boxes of documents. When Roger asks what the rush is, his boss tells him they are about to be raided and that heads will roll—including Roger’s</a:t>
            </a:r>
            <a:r>
              <a:rPr lang="en" sz="2400">
                <a:solidFill>
                  <a:schemeClr val="lt1"/>
                </a:solidFill>
                <a:latin typeface="Open Sans"/>
                <a:ea typeface="Open Sans"/>
                <a:cs typeface="Open Sans"/>
                <a:sym typeface="Open Sans"/>
              </a:rPr>
              <a:t>—</a:t>
            </a:r>
            <a:r>
              <a:rPr lang="en" sz="2400">
                <a:solidFill>
                  <a:srgbClr val="FFFFFF"/>
                </a:solidFill>
                <a:latin typeface="Open Sans"/>
                <a:ea typeface="Open Sans"/>
                <a:cs typeface="Open Sans"/>
                <a:sym typeface="Open Sans"/>
              </a:rPr>
              <a:t>if the cops get hold of what’s in those documents.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Case Study 5</a:t>
            </a:r>
          </a:p>
        </p:txBody>
      </p:sp>
      <p:sp>
        <p:nvSpPr>
          <p:cNvPr id="150" name="Shape 150"/>
          <p:cNvSpPr txBox="1">
            <a:spLocks noGrp="1"/>
          </p:cNvSpPr>
          <p:nvPr>
            <p:ph type="subTitle" idx="4294967295"/>
          </p:nvPr>
        </p:nvSpPr>
        <p:spPr>
          <a:xfrm>
            <a:off x="914850" y="2025100"/>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Professor Smith has a thing for the handsome, intelligent student in her class. He comes to her one day with flowers and a sad story about not being able to get a scholarship unless his A‒ becomes an A+. She accesses his paper record and simply draws a vertical stroke through the middle of the minus sign.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Case Study 6</a:t>
            </a:r>
          </a:p>
        </p:txBody>
      </p:sp>
      <p:sp>
        <p:nvSpPr>
          <p:cNvPr id="156" name="Shape 156"/>
          <p:cNvSpPr txBox="1">
            <a:spLocks noGrp="1"/>
          </p:cNvSpPr>
          <p:nvPr>
            <p:ph type="subTitle" idx="4294967295"/>
          </p:nvPr>
        </p:nvSpPr>
        <p:spPr>
          <a:xfrm>
            <a:off x="914850" y="1948900"/>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Billy Watson is in an exam. He is having trouble remembering his study notes, which he had compiled just the night before. He decides to take a peek at his cellphone while the proctor’s back is turned so he can get the right answers. He thinks he’s home free, until another exam proctor asks Billy to follow him after the exam.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Writing Respectfully</a:t>
            </a:r>
          </a:p>
        </p:txBody>
      </p:sp>
      <p:sp>
        <p:nvSpPr>
          <p:cNvPr id="162" name="Shape 162"/>
          <p:cNvSpPr txBox="1">
            <a:spLocks noGrp="1"/>
          </p:cNvSpPr>
          <p:nvPr>
            <p:ph type="body" idx="1"/>
          </p:nvPr>
        </p:nvSpPr>
        <p:spPr>
          <a:xfrm>
            <a:off x="448350" y="1752600"/>
            <a:ext cx="8522699" cy="3960299"/>
          </a:xfrm>
          <a:prstGeom prst="rect">
            <a:avLst/>
          </a:prstGeom>
        </p:spPr>
        <p:txBody>
          <a:bodyPr lIns="91425" tIns="91425" rIns="91425" bIns="91425" anchor="t" anchorCtr="0">
            <a:noAutofit/>
          </a:bodyPr>
          <a:lstStyle/>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Courtesy</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Professionalism</a:t>
            </a:r>
          </a:p>
          <a:p>
            <a:pPr marL="457200" marR="241300" lvl="0" indent="-419100" rtl="0">
              <a:lnSpc>
                <a:spcPct val="115000"/>
              </a:lnSpc>
              <a:spcBef>
                <a:spcPts val="1900"/>
              </a:spcBef>
              <a:spcAft>
                <a:spcPts val="1100"/>
              </a:spcAft>
              <a:buClr>
                <a:srgbClr val="333333"/>
              </a:buClr>
              <a:buSzPct val="100000"/>
              <a:buFont typeface="Open Sans"/>
            </a:pPr>
            <a:r>
              <a:rPr lang="en" sz="3000">
                <a:solidFill>
                  <a:srgbClr val="333333"/>
                </a:solidFill>
                <a:latin typeface="Open Sans"/>
                <a:ea typeface="Open Sans"/>
                <a:cs typeface="Open Sans"/>
                <a:sym typeface="Open Sans"/>
              </a:rPr>
              <a:t>Conciseness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idx="4294967295"/>
          </p:nvPr>
        </p:nvSpPr>
        <p:spPr>
          <a:xfrm>
            <a:off x="880050" y="274650"/>
            <a:ext cx="7383899" cy="1143000"/>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Review</a:t>
            </a:r>
          </a:p>
        </p:txBody>
      </p:sp>
      <p:sp>
        <p:nvSpPr>
          <p:cNvPr id="168" name="Shape 168"/>
          <p:cNvSpPr txBox="1">
            <a:spLocks noGrp="1"/>
          </p:cNvSpPr>
          <p:nvPr>
            <p:ph type="body" idx="4294967295"/>
          </p:nvPr>
        </p:nvSpPr>
        <p:spPr>
          <a:xfrm>
            <a:off x="3136950" y="2280375"/>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Creative Commons</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Public Domain</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Attribution</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Non-commercial</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No Derivatives</a:t>
            </a:r>
          </a:p>
        </p:txBody>
      </p:sp>
      <p:sp>
        <p:nvSpPr>
          <p:cNvPr id="169" name="Shape 169"/>
          <p:cNvSpPr txBox="1">
            <a:spLocks noGrp="1"/>
          </p:cNvSpPr>
          <p:nvPr>
            <p:ph type="body" idx="4294967295"/>
          </p:nvPr>
        </p:nvSpPr>
        <p:spPr>
          <a:xfrm>
            <a:off x="5826300" y="2280362"/>
            <a:ext cx="26319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Privacy</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Sensitive information</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Code of conduct</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Ask legal professional if you are not sure!</a:t>
            </a:r>
          </a:p>
        </p:txBody>
      </p:sp>
      <p:sp>
        <p:nvSpPr>
          <p:cNvPr id="170" name="Shape 170"/>
          <p:cNvSpPr txBox="1">
            <a:spLocks noGrp="1"/>
          </p:cNvSpPr>
          <p:nvPr>
            <p:ph type="body" idx="4294967295"/>
          </p:nvPr>
        </p:nvSpPr>
        <p:spPr>
          <a:xfrm>
            <a:off x="633950" y="2280375"/>
            <a:ext cx="2120700" cy="1739999"/>
          </a:xfrm>
          <a:prstGeom prst="rect">
            <a:avLst/>
          </a:prstGeom>
        </p:spPr>
        <p:txBody>
          <a:bodyPr lIns="91425" tIns="91425" rIns="91425" bIns="91425" anchor="t" anchorCtr="0">
            <a:noAutofit/>
          </a:bodyPr>
          <a:lstStyle/>
          <a:p>
            <a:pPr lvl="0" rtl="0">
              <a:spcBef>
                <a:spcPts val="0"/>
              </a:spcBef>
              <a:buNone/>
            </a:pPr>
            <a:r>
              <a:rPr lang="en" sz="2100" b="1">
                <a:solidFill>
                  <a:srgbClr val="F05768"/>
                </a:solidFill>
                <a:latin typeface="Roboto"/>
                <a:ea typeface="Roboto"/>
                <a:cs typeface="Roboto"/>
                <a:sym typeface="Roboto"/>
              </a:rPr>
              <a:t>Plagiarism</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Can be intentional</a:t>
            </a:r>
            <a:br>
              <a:rPr lang="en" sz="1200">
                <a:solidFill>
                  <a:srgbClr val="FFFFFF"/>
                </a:solidFill>
                <a:latin typeface="Open Sans"/>
                <a:ea typeface="Open Sans"/>
                <a:cs typeface="Open Sans"/>
                <a:sym typeface="Open Sans"/>
              </a:rPr>
            </a:br>
            <a:r>
              <a:rPr lang="en" sz="1200">
                <a:solidFill>
                  <a:srgbClr val="FFFFFF"/>
                </a:solidFill>
                <a:latin typeface="Open Sans"/>
                <a:ea typeface="Open Sans"/>
                <a:cs typeface="Open Sans"/>
                <a:sym typeface="Open Sans"/>
              </a:rPr>
              <a:t>or unintentional. </a:t>
            </a:r>
          </a:p>
          <a:p>
            <a:pPr marL="457200" lvl="0" indent="-304800" rtl="0">
              <a:lnSpc>
                <a:spcPct val="115000"/>
              </a:lnSpc>
              <a:spcBef>
                <a:spcPts val="0"/>
              </a:spcBef>
              <a:buClr>
                <a:srgbClr val="FFFFFF"/>
              </a:buClr>
              <a:buSzPct val="100000"/>
              <a:buFont typeface="Open Sans"/>
            </a:pPr>
            <a:r>
              <a:rPr lang="en" sz="1200">
                <a:solidFill>
                  <a:srgbClr val="FFFFFF"/>
                </a:solidFill>
                <a:latin typeface="Open Sans"/>
                <a:ea typeface="Open Sans"/>
                <a:cs typeface="Open Sans"/>
                <a:sym typeface="Open Sans"/>
              </a:rPr>
              <a:t>Always cite your </a:t>
            </a:r>
            <a:br>
              <a:rPr lang="en" sz="1200">
                <a:solidFill>
                  <a:srgbClr val="FFFFFF"/>
                </a:solidFill>
                <a:latin typeface="Open Sans"/>
                <a:ea typeface="Open Sans"/>
                <a:cs typeface="Open Sans"/>
                <a:sym typeface="Open Sans"/>
              </a:rPr>
            </a:br>
            <a:r>
              <a:rPr lang="en" sz="1200">
                <a:solidFill>
                  <a:srgbClr val="FFFFFF"/>
                </a:solidFill>
                <a:latin typeface="Open Sans"/>
                <a:ea typeface="Open Sans"/>
                <a:cs typeface="Open Sans"/>
                <a:sym typeface="Open Sans"/>
              </a:rPr>
              <a:t>sources.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ctrTitle" idx="4294967295"/>
          </p:nvPr>
        </p:nvSpPr>
        <p:spPr>
          <a:xfrm>
            <a:off x="758300" y="891925"/>
            <a:ext cx="4782900" cy="1046400"/>
          </a:xfrm>
          <a:prstGeom prst="rect">
            <a:avLst/>
          </a:prstGeom>
        </p:spPr>
        <p:txBody>
          <a:bodyPr lIns="91425" tIns="91425" rIns="91425" bIns="91425" anchor="ctr" anchorCtr="0">
            <a:noAutofit/>
          </a:bodyPr>
          <a:lstStyle/>
          <a:p>
            <a:pPr lvl="0" algn="l" rtl="0">
              <a:spcBef>
                <a:spcPts val="0"/>
              </a:spcBef>
              <a:buNone/>
            </a:pPr>
            <a:r>
              <a:rPr lang="en" sz="6000">
                <a:solidFill>
                  <a:srgbClr val="6CF3CE"/>
                </a:solidFill>
                <a:latin typeface="Roboto"/>
                <a:ea typeface="Roboto"/>
                <a:cs typeface="Roboto"/>
                <a:sym typeface="Roboto"/>
              </a:rPr>
              <a:t>Thanks!</a:t>
            </a:r>
          </a:p>
        </p:txBody>
      </p:sp>
      <p:sp>
        <p:nvSpPr>
          <p:cNvPr id="176" name="Shape 176"/>
          <p:cNvSpPr txBox="1">
            <a:spLocks noGrp="1"/>
          </p:cNvSpPr>
          <p:nvPr>
            <p:ph type="subTitle" idx="4294967295"/>
          </p:nvPr>
        </p:nvSpPr>
        <p:spPr>
          <a:xfrm>
            <a:off x="758300" y="1802300"/>
            <a:ext cx="4782900" cy="1046400"/>
          </a:xfrm>
          <a:prstGeom prst="rect">
            <a:avLst/>
          </a:prstGeom>
        </p:spPr>
        <p:txBody>
          <a:bodyPr lIns="91425" tIns="91425" rIns="91425" bIns="91425" anchor="t" anchorCtr="0">
            <a:noAutofit/>
          </a:bodyPr>
          <a:lstStyle/>
          <a:p>
            <a:pPr lvl="0" rtl="0">
              <a:spcBef>
                <a:spcPts val="0"/>
              </a:spcBef>
              <a:buNone/>
            </a:pPr>
            <a:r>
              <a:rPr lang="en" sz="3600" b="1">
                <a:solidFill>
                  <a:srgbClr val="FFFFFF"/>
                </a:solidFill>
                <a:latin typeface="Roboto"/>
                <a:ea typeface="Roboto"/>
                <a:cs typeface="Roboto"/>
                <a:sym typeface="Roboto"/>
              </a:rPr>
              <a:t>Any questions?</a:t>
            </a:r>
          </a:p>
        </p:txBody>
      </p:sp>
      <p:sp>
        <p:nvSpPr>
          <p:cNvPr id="177" name="Shape 177"/>
          <p:cNvSpPr txBox="1">
            <a:spLocks noGrp="1"/>
          </p:cNvSpPr>
          <p:nvPr>
            <p:ph type="body" idx="4294967295"/>
          </p:nvPr>
        </p:nvSpPr>
        <p:spPr>
          <a:xfrm>
            <a:off x="765125" y="3024800"/>
            <a:ext cx="7601700" cy="732000"/>
          </a:xfrm>
          <a:prstGeom prst="rect">
            <a:avLst/>
          </a:prstGeom>
        </p:spPr>
        <p:txBody>
          <a:bodyPr lIns="91425" tIns="91425" rIns="91425" bIns="91425" anchor="t" anchorCtr="0">
            <a:noAutofit/>
          </a:bodyPr>
          <a:lstStyle/>
          <a:p>
            <a:pPr lvl="0" rtl="0">
              <a:spcBef>
                <a:spcPts val="0"/>
              </a:spcBef>
              <a:buNone/>
            </a:pPr>
            <a:r>
              <a:rPr lang="en" sz="2400">
                <a:highlight>
                  <a:srgbClr val="C9DAF8"/>
                </a:highlight>
                <a:latin typeface="Open Sans"/>
                <a:ea typeface="Open Sans"/>
                <a:cs typeface="Open Sans"/>
                <a:sym typeface="Open Sans"/>
              </a:rPr>
              <a:t>[Teacher edit: Next class, homework etc…]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8324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Credits</a:t>
            </a:r>
          </a:p>
        </p:txBody>
      </p:sp>
      <p:sp>
        <p:nvSpPr>
          <p:cNvPr id="183" name="Shape 183"/>
          <p:cNvSpPr txBox="1">
            <a:spLocks noGrp="1"/>
          </p:cNvSpPr>
          <p:nvPr>
            <p:ph type="body" idx="1"/>
          </p:nvPr>
        </p:nvSpPr>
        <p:spPr>
          <a:xfrm>
            <a:off x="753150" y="1600200"/>
            <a:ext cx="7637700" cy="4967700"/>
          </a:xfrm>
          <a:prstGeom prst="rect">
            <a:avLst/>
          </a:prstGeom>
        </p:spPr>
        <p:txBody>
          <a:bodyPr lIns="91425" tIns="91425" rIns="91425" bIns="91425" anchor="t" anchorCtr="0">
            <a:noAutofit/>
          </a:bodyPr>
          <a:lstStyle/>
          <a:p>
            <a:pPr lvl="0" rtl="0">
              <a:spcBef>
                <a:spcPts val="0"/>
              </a:spcBef>
              <a:buNone/>
            </a:pPr>
            <a:r>
              <a:rPr lang="en" sz="2400" dirty="0">
                <a:solidFill>
                  <a:srgbClr val="2F3848"/>
                </a:solidFill>
                <a:latin typeface="Open Sans"/>
                <a:ea typeface="Open Sans"/>
                <a:cs typeface="Open Sans"/>
                <a:sym typeface="Open Sans"/>
              </a:rPr>
              <a:t>Special thanks to all the people who made and released these awesome resources for free:</a:t>
            </a:r>
          </a:p>
          <a:p>
            <a:pPr marL="457200" lvl="0" indent="-381000" rtl="0">
              <a:lnSpc>
                <a:spcPct val="115000"/>
              </a:lnSpc>
              <a:spcBef>
                <a:spcPts val="0"/>
              </a:spcBef>
              <a:buClr>
                <a:srgbClr val="2F3848"/>
              </a:buClr>
              <a:buSzPct val="100000"/>
              <a:buFont typeface="Open Sans"/>
            </a:pPr>
            <a:r>
              <a:rPr lang="en" sz="2400" dirty="0">
                <a:solidFill>
                  <a:srgbClr val="2F3848"/>
                </a:solidFill>
                <a:latin typeface="Open Sans"/>
                <a:ea typeface="Open Sans"/>
                <a:cs typeface="Open Sans"/>
                <a:sym typeface="Open Sans"/>
              </a:rPr>
              <a:t>Presentation template by </a:t>
            </a:r>
            <a:r>
              <a:rPr lang="en" sz="2400" u="sng" dirty="0">
                <a:solidFill>
                  <a:srgbClr val="2F3848"/>
                </a:solidFill>
                <a:latin typeface="Open Sans"/>
                <a:ea typeface="Open Sans"/>
                <a:cs typeface="Open Sans"/>
                <a:sym typeface="Open Sans"/>
                <a:hlinkClick r:id="rId3"/>
              </a:rPr>
              <a:t>SlidesCarnival</a:t>
            </a:r>
          </a:p>
          <a:p>
            <a:pPr marL="457200" lvl="0" indent="-381000" rtl="0">
              <a:lnSpc>
                <a:spcPct val="115000"/>
              </a:lnSpc>
              <a:spcBef>
                <a:spcPts val="0"/>
              </a:spcBef>
              <a:buSzPct val="100000"/>
              <a:buFont typeface="Open Sans"/>
            </a:pPr>
            <a:r>
              <a:rPr lang="en" sz="2400" dirty="0">
                <a:latin typeface="Open Sans"/>
                <a:ea typeface="Open Sans"/>
                <a:cs typeface="Open Sans"/>
                <a:sym typeface="Open Sans"/>
              </a:rPr>
              <a:t>Icons by </a:t>
            </a:r>
            <a:r>
              <a:rPr lang="en" sz="2400" u="sng" dirty="0">
                <a:solidFill>
                  <a:schemeClr val="hlink"/>
                </a:solidFill>
                <a:latin typeface="Open Sans"/>
                <a:ea typeface="Open Sans"/>
                <a:cs typeface="Open Sans"/>
                <a:sym typeface="Open Sans"/>
                <a:hlinkClick r:id="rId4"/>
              </a:rPr>
              <a:t>Ipanpun</a:t>
            </a:r>
            <a:r>
              <a:rPr lang="en" sz="2400" dirty="0">
                <a:latin typeface="Open Sans"/>
                <a:ea typeface="Open Sans"/>
                <a:cs typeface="Open Sans"/>
                <a:sym typeface="Open Sans"/>
              </a:rPr>
              <a:t> &amp; </a:t>
            </a:r>
            <a:r>
              <a:rPr lang="en" sz="2400" u="sng" dirty="0">
                <a:solidFill>
                  <a:schemeClr val="hlink"/>
                </a:solidFill>
                <a:latin typeface="Open Sans"/>
                <a:ea typeface="Open Sans"/>
                <a:cs typeface="Open Sans"/>
                <a:sym typeface="Open Sans"/>
                <a:hlinkClick r:id="rId5"/>
              </a:rPr>
              <a:t>Timothy Miller</a:t>
            </a:r>
            <a:r>
              <a:rPr lang="en" sz="2400" dirty="0">
                <a:latin typeface="Open Sans"/>
                <a:ea typeface="Open Sans"/>
                <a:cs typeface="Open Sans"/>
                <a:sym typeface="Open Sans"/>
              </a:rPr>
              <a:t> on </a:t>
            </a:r>
            <a:r>
              <a:rPr lang="en" sz="2400" u="sng" dirty="0">
                <a:solidFill>
                  <a:schemeClr val="hlink"/>
                </a:solidFill>
                <a:latin typeface="Open Sans"/>
                <a:ea typeface="Open Sans"/>
                <a:cs typeface="Open Sans"/>
                <a:sym typeface="Open Sans"/>
                <a:hlinkClick r:id="rId6"/>
              </a:rPr>
              <a:t>Iconfinder</a:t>
            </a:r>
            <a:r>
              <a:rPr lang="en" sz="2400" dirty="0">
                <a:latin typeface="Open Sans"/>
                <a:ea typeface="Open Sans"/>
                <a:cs typeface="Open Sans"/>
                <a:sym typeface="Open Sans"/>
              </a:rPr>
              <a:t> and </a:t>
            </a:r>
            <a:r>
              <a:rPr lang="en" sz="2400" u="sng" dirty="0">
                <a:solidFill>
                  <a:schemeClr val="hlink"/>
                </a:solidFill>
                <a:latin typeface="Open Sans"/>
                <a:ea typeface="Open Sans"/>
                <a:cs typeface="Open Sans"/>
                <a:sym typeface="Open Sans"/>
                <a:hlinkClick r:id="rId7"/>
              </a:rPr>
              <a:t>Freepik</a:t>
            </a:r>
            <a:r>
              <a:rPr lang="en" sz="2400" dirty="0">
                <a:latin typeface="Open Sans"/>
                <a:ea typeface="Open Sans"/>
                <a:cs typeface="Open Sans"/>
                <a:sym typeface="Open Sans"/>
              </a:rPr>
              <a:t> on </a:t>
            </a:r>
            <a:r>
              <a:rPr lang="en" sz="2400" u="sng" dirty="0">
                <a:solidFill>
                  <a:schemeClr val="hlink"/>
                </a:solidFill>
                <a:latin typeface="Open Sans"/>
                <a:ea typeface="Open Sans"/>
                <a:cs typeface="Open Sans"/>
                <a:sym typeface="Open Sans"/>
                <a:hlinkClick r:id="rId8"/>
              </a:rPr>
              <a:t>Flaticon</a:t>
            </a:r>
            <a:r>
              <a:rPr lang="en" sz="2400" dirty="0" smtClean="0">
                <a:latin typeface="Open Sans"/>
                <a:ea typeface="Open Sans"/>
                <a:cs typeface="Open Sans"/>
                <a:sym typeface="Open Sans"/>
              </a:rPr>
              <a:t>.</a:t>
            </a:r>
          </a:p>
          <a:p>
            <a:pPr marL="457200" lvl="0" indent="-381000" rtl="0">
              <a:lnSpc>
                <a:spcPct val="115000"/>
              </a:lnSpc>
              <a:spcBef>
                <a:spcPts val="0"/>
              </a:spcBef>
              <a:buSzPct val="100000"/>
              <a:buFont typeface="Open Sans"/>
            </a:pPr>
            <a:endParaRPr lang="en" sz="2400" dirty="0">
              <a:latin typeface="Open Sans"/>
              <a:ea typeface="Open Sans"/>
              <a:cs typeface="Open Sans"/>
              <a:sym typeface="Open Sans"/>
            </a:endParaRPr>
          </a:p>
          <a:p>
            <a:pPr marL="457200" lvl="0" indent="-381000" rtl="0">
              <a:lnSpc>
                <a:spcPct val="115000"/>
              </a:lnSpc>
              <a:spcBef>
                <a:spcPts val="0"/>
              </a:spcBef>
              <a:buSzPct val="100000"/>
              <a:buFont typeface="Open Sans"/>
            </a:pPr>
            <a:endParaRPr lang="en" sz="2400" dirty="0">
              <a:latin typeface="Open Sans"/>
              <a:ea typeface="Open Sans"/>
              <a:cs typeface="Open Sans"/>
              <a:sym typeface="Open Sans"/>
            </a:endParaRPr>
          </a:p>
        </p:txBody>
      </p:sp>
      <p:pic>
        <p:nvPicPr>
          <p:cNvPr id="1028"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536" y="4293096"/>
            <a:ext cx="8496944" cy="1458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idx="4294967295"/>
          </p:nvPr>
        </p:nvSpPr>
        <p:spPr>
          <a:xfrm>
            <a:off x="581200" y="755900"/>
            <a:ext cx="4782900" cy="1046400"/>
          </a:xfrm>
          <a:prstGeom prst="rect">
            <a:avLst/>
          </a:prstGeom>
        </p:spPr>
        <p:txBody>
          <a:bodyPr lIns="91425" tIns="91425" rIns="91425" bIns="91425" anchor="ctr" anchorCtr="0">
            <a:noAutofit/>
          </a:bodyPr>
          <a:lstStyle/>
          <a:p>
            <a:pPr lvl="0" algn="l">
              <a:spcBef>
                <a:spcPts val="0"/>
              </a:spcBef>
              <a:buNone/>
            </a:pPr>
            <a:r>
              <a:rPr lang="en" sz="6000">
                <a:latin typeface="Roboto"/>
                <a:ea typeface="Roboto"/>
                <a:cs typeface="Roboto"/>
                <a:sym typeface="Roboto"/>
              </a:rPr>
              <a:t>Welcome!</a:t>
            </a:r>
          </a:p>
        </p:txBody>
      </p:sp>
      <p:sp>
        <p:nvSpPr>
          <p:cNvPr id="81" name="Shape 81"/>
          <p:cNvSpPr txBox="1">
            <a:spLocks noGrp="1"/>
          </p:cNvSpPr>
          <p:nvPr>
            <p:ph type="body" idx="4294967295"/>
          </p:nvPr>
        </p:nvSpPr>
        <p:spPr>
          <a:xfrm>
            <a:off x="563625" y="2383400"/>
            <a:ext cx="4782900" cy="681900"/>
          </a:xfrm>
          <a:prstGeom prst="rect">
            <a:avLst/>
          </a:prstGeom>
        </p:spPr>
        <p:txBody>
          <a:bodyPr lIns="91425" tIns="91425" rIns="91425" bIns="91425" anchor="t" anchorCtr="0">
            <a:noAutofit/>
          </a:bodyPr>
          <a:lstStyle/>
          <a:p>
            <a:pPr lvl="0">
              <a:spcBef>
                <a:spcPts val="0"/>
              </a:spcBef>
              <a:buNone/>
            </a:pPr>
            <a:r>
              <a:rPr lang="en" sz="2400" b="1">
                <a:latin typeface="Open Sans"/>
                <a:ea typeface="Open Sans"/>
                <a:cs typeface="Open Sans"/>
                <a:sym typeface="Open Sans"/>
              </a:rPr>
              <a:t>Ethical Guidelines for Writing</a:t>
            </a:r>
            <a:r>
              <a:rPr lang="en" sz="2400">
                <a:latin typeface="Open Sans"/>
                <a:ea typeface="Open Sans"/>
                <a:cs typeface="Open Sans"/>
                <a:sym typeface="Open Sans"/>
              </a:rPr>
              <a:t/>
            </a:r>
            <a:br>
              <a:rPr lang="en" sz="2400">
                <a:latin typeface="Open Sans"/>
                <a:ea typeface="Open Sans"/>
                <a:cs typeface="Open Sans"/>
                <a:sym typeface="Open Sans"/>
              </a:rPr>
            </a:br>
            <a:endParaRPr lang="en" sz="2400">
              <a:latin typeface="Open Sans"/>
              <a:ea typeface="Open Sans"/>
              <a:cs typeface="Open Sans"/>
              <a:sym typeface="Open Sans"/>
            </a:endParaRPr>
          </a:p>
        </p:txBody>
      </p:sp>
      <p:sp>
        <p:nvSpPr>
          <p:cNvPr id="82" name="Shape 82"/>
          <p:cNvSpPr txBox="1">
            <a:spLocks noGrp="1"/>
          </p:cNvSpPr>
          <p:nvPr>
            <p:ph type="subTitle" idx="4294967295"/>
          </p:nvPr>
        </p:nvSpPr>
        <p:spPr>
          <a:xfrm>
            <a:off x="581200" y="171818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Today’s Lesson...</a:t>
            </a:r>
          </a:p>
        </p:txBody>
      </p:sp>
      <p:sp>
        <p:nvSpPr>
          <p:cNvPr id="83" name="Shape 83"/>
          <p:cNvSpPr txBox="1">
            <a:spLocks noGrp="1"/>
          </p:cNvSpPr>
          <p:nvPr>
            <p:ph type="subTitle" idx="4294967295"/>
          </p:nvPr>
        </p:nvSpPr>
        <p:spPr>
          <a:xfrm>
            <a:off x="581200" y="3134330"/>
            <a:ext cx="4782900" cy="741299"/>
          </a:xfrm>
          <a:prstGeom prst="rect">
            <a:avLst/>
          </a:prstGeom>
        </p:spPr>
        <p:txBody>
          <a:bodyPr lIns="91425" tIns="91425" rIns="91425" bIns="91425" anchor="t" anchorCtr="0">
            <a:noAutofit/>
          </a:bodyPr>
          <a:lstStyle/>
          <a:p>
            <a:pPr lvl="0" rtl="0">
              <a:spcBef>
                <a:spcPts val="0"/>
              </a:spcBef>
              <a:buNone/>
            </a:pPr>
            <a:r>
              <a:rPr lang="en" sz="3600" b="1">
                <a:solidFill>
                  <a:srgbClr val="F05768"/>
                </a:solidFill>
                <a:latin typeface="Roboto"/>
                <a:ea typeface="Roboto"/>
                <a:cs typeface="Roboto"/>
                <a:sym typeface="Roboto"/>
              </a:rPr>
              <a:t>Housekeeping</a:t>
            </a:r>
          </a:p>
        </p:txBody>
      </p:sp>
      <p:sp>
        <p:nvSpPr>
          <p:cNvPr id="84" name="Shape 84"/>
          <p:cNvSpPr txBox="1">
            <a:spLocks noGrp="1"/>
          </p:cNvSpPr>
          <p:nvPr>
            <p:ph type="body" idx="4294967295"/>
          </p:nvPr>
        </p:nvSpPr>
        <p:spPr>
          <a:xfrm>
            <a:off x="581200" y="3792250"/>
            <a:ext cx="7868700" cy="976199"/>
          </a:xfrm>
          <a:prstGeom prst="rect">
            <a:avLst/>
          </a:prstGeom>
        </p:spPr>
        <p:txBody>
          <a:bodyPr lIns="91425" tIns="91425" rIns="91425" bIns="91425" anchor="t" anchorCtr="0">
            <a:noAutofit/>
          </a:bodyPr>
          <a:lstStyle/>
          <a:p>
            <a:pPr lvl="0" rtl="0">
              <a:spcBef>
                <a:spcPts val="0"/>
              </a:spcBef>
              <a:buNone/>
            </a:pPr>
            <a:r>
              <a:rPr lang="en" sz="2400" b="1">
                <a:highlight>
                  <a:srgbClr val="C9DAF8"/>
                </a:highlight>
                <a:latin typeface="Open Sans"/>
                <a:ea typeface="Open Sans"/>
                <a:cs typeface="Open Sans"/>
                <a:sym typeface="Open Sans"/>
              </a:rPr>
              <a:t>[Teacher edit - reminders, homework from previous lesson etc.]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idx="4294967295"/>
          </p:nvPr>
        </p:nvSpPr>
        <p:spPr>
          <a:xfrm>
            <a:off x="2108250" y="2274025"/>
            <a:ext cx="4927500" cy="1546500"/>
          </a:xfrm>
          <a:prstGeom prst="rect">
            <a:avLst/>
          </a:prstGeom>
        </p:spPr>
        <p:txBody>
          <a:bodyPr lIns="91425" tIns="91425" rIns="91425" bIns="91425" anchor="ctr" anchorCtr="0">
            <a:noAutofit/>
          </a:bodyPr>
          <a:lstStyle/>
          <a:p>
            <a:pPr lvl="0" rtl="0">
              <a:spcBef>
                <a:spcPts val="0"/>
              </a:spcBef>
              <a:buNone/>
            </a:pPr>
            <a:r>
              <a:rPr lang="en" sz="9600">
                <a:solidFill>
                  <a:srgbClr val="FFFFFF"/>
                </a:solidFill>
                <a:latin typeface="Roboto"/>
                <a:ea typeface="Roboto"/>
                <a:cs typeface="Roboto"/>
                <a:sym typeface="Roboto"/>
              </a:rPr>
              <a:t>[Video]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a:spcBef>
                <a:spcPts val="0"/>
              </a:spcBef>
              <a:buNone/>
            </a:pPr>
            <a:r>
              <a:rPr lang="en">
                <a:latin typeface="Roboto"/>
                <a:ea typeface="Roboto"/>
                <a:cs typeface="Roboto"/>
                <a:sym typeface="Roboto"/>
              </a:rPr>
              <a:t>Plagiarism</a:t>
            </a:r>
          </a:p>
        </p:txBody>
      </p:sp>
      <p:sp>
        <p:nvSpPr>
          <p:cNvPr id="95" name="Shape 95"/>
          <p:cNvSpPr txBox="1">
            <a:spLocks noGrp="1"/>
          </p:cNvSpPr>
          <p:nvPr>
            <p:ph type="body" idx="1"/>
          </p:nvPr>
        </p:nvSpPr>
        <p:spPr>
          <a:xfrm>
            <a:off x="753150" y="1828800"/>
            <a:ext cx="7637700" cy="3960299"/>
          </a:xfrm>
          <a:prstGeom prst="rect">
            <a:avLst/>
          </a:prstGeom>
        </p:spPr>
        <p:txBody>
          <a:bodyPr lIns="91425" tIns="91425" rIns="91425" bIns="91425" anchor="t" anchorCtr="0">
            <a:noAutofit/>
          </a:bodyPr>
          <a:lstStyle/>
          <a:p>
            <a:pPr lvl="0" rtl="0">
              <a:lnSpc>
                <a:spcPct val="115000"/>
              </a:lnSpc>
              <a:spcBef>
                <a:spcPts val="0"/>
              </a:spcBef>
              <a:buNone/>
            </a:pPr>
            <a:r>
              <a:rPr lang="en" sz="2400">
                <a:solidFill>
                  <a:schemeClr val="dk1"/>
                </a:solidFill>
                <a:latin typeface="Open Sans"/>
                <a:ea typeface="Open Sans"/>
                <a:cs typeface="Open Sans"/>
                <a:sym typeface="Open Sans"/>
              </a:rPr>
              <a:t>Happens when you pass of another person’s work or ideas as your own. </a:t>
            </a:r>
          </a:p>
          <a:p>
            <a:pPr lvl="0" rtl="0">
              <a:lnSpc>
                <a:spcPct val="115000"/>
              </a:lnSpc>
              <a:spcBef>
                <a:spcPts val="0"/>
              </a:spcBef>
              <a:buNone/>
            </a:pPr>
            <a:endParaRPr sz="2400">
              <a:solidFill>
                <a:schemeClr val="dk1"/>
              </a:solidFill>
              <a:latin typeface="Open Sans"/>
              <a:ea typeface="Open Sans"/>
              <a:cs typeface="Open Sans"/>
              <a:sym typeface="Open Sans"/>
            </a:endParaRPr>
          </a:p>
          <a:p>
            <a:pPr lvl="0" rtl="0">
              <a:lnSpc>
                <a:spcPct val="115000"/>
              </a:lnSpc>
              <a:spcBef>
                <a:spcPts val="0"/>
              </a:spcBef>
              <a:buNone/>
            </a:pPr>
            <a:r>
              <a:rPr lang="en" sz="2400">
                <a:solidFill>
                  <a:schemeClr val="dk1"/>
                </a:solidFill>
                <a:latin typeface="Open Sans"/>
                <a:ea typeface="Open Sans"/>
                <a:cs typeface="Open Sans"/>
                <a:sym typeface="Open Sans"/>
              </a:rPr>
              <a:t>Can be intentional or unintentional.</a:t>
            </a:r>
          </a:p>
          <a:p>
            <a:pPr lvl="0" rtl="0">
              <a:lnSpc>
                <a:spcPct val="115000"/>
              </a:lnSpc>
              <a:spcBef>
                <a:spcPts val="0"/>
              </a:spcBef>
              <a:buNone/>
            </a:pPr>
            <a:endParaRPr sz="2400">
              <a:solidFill>
                <a:schemeClr val="dk1"/>
              </a:solidFill>
              <a:latin typeface="Open Sans"/>
              <a:ea typeface="Open Sans"/>
              <a:cs typeface="Open Sans"/>
              <a:sym typeface="Open Sans"/>
            </a:endParaRPr>
          </a:p>
          <a:p>
            <a:pPr lvl="0" rtl="0">
              <a:lnSpc>
                <a:spcPct val="115000"/>
              </a:lnSpc>
              <a:spcBef>
                <a:spcPts val="0"/>
              </a:spcBef>
              <a:buNone/>
            </a:pPr>
            <a:r>
              <a:rPr lang="en" sz="2400">
                <a:solidFill>
                  <a:schemeClr val="dk1"/>
                </a:solidFill>
                <a:latin typeface="Open Sans"/>
                <a:ea typeface="Open Sans"/>
                <a:cs typeface="Open Sans"/>
                <a:sym typeface="Open Sans"/>
              </a:rPr>
              <a:t>You cannot excuse this by saying, “I didn’t know”! You are responsible for the content of your work, in school and in the workplace.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idx="4294967295"/>
          </p:nvPr>
        </p:nvSpPr>
        <p:spPr>
          <a:xfrm>
            <a:off x="756275" y="1684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Is it plagiarism if you...</a:t>
            </a:r>
          </a:p>
        </p:txBody>
      </p:sp>
      <p:sp>
        <p:nvSpPr>
          <p:cNvPr id="101" name="Shape 101"/>
          <p:cNvSpPr txBox="1">
            <a:spLocks noGrp="1"/>
          </p:cNvSpPr>
          <p:nvPr>
            <p:ph type="subTitle" idx="4294967295"/>
          </p:nvPr>
        </p:nvSpPr>
        <p:spPr>
          <a:xfrm>
            <a:off x="607050" y="1293950"/>
            <a:ext cx="7649399" cy="1110600"/>
          </a:xfrm>
          <a:prstGeom prst="rect">
            <a:avLst/>
          </a:prstGeom>
        </p:spPr>
        <p:txBody>
          <a:bodyPr lIns="91425" tIns="91425" rIns="91425" bIns="91425" anchor="t" anchorCtr="0">
            <a:noAutofit/>
          </a:bodyPr>
          <a:lstStyle/>
          <a:p>
            <a:pPr marL="457200" lvl="0" indent="-342900" rtl="0">
              <a:lnSpc>
                <a:spcPct val="150000"/>
              </a:lnSpc>
              <a:spcBef>
                <a:spcPts val="0"/>
              </a:spcBef>
              <a:buClr>
                <a:srgbClr val="FFFFFF"/>
              </a:buClr>
              <a:buSzPct val="100000"/>
              <a:buFont typeface="Open Sans"/>
            </a:pPr>
            <a:r>
              <a:rPr lang="en" sz="1800">
                <a:solidFill>
                  <a:srgbClr val="FFFFFF"/>
                </a:solidFill>
                <a:latin typeface="Open Sans"/>
                <a:ea typeface="Open Sans"/>
                <a:cs typeface="Open Sans"/>
                <a:sym typeface="Open Sans"/>
              </a:rPr>
              <a:t>use a quote from the textbook and cite the source?</a:t>
            </a:r>
          </a:p>
          <a:p>
            <a:pPr marL="457200" lvl="0" indent="-342900" rtl="0">
              <a:lnSpc>
                <a:spcPct val="150000"/>
              </a:lnSpc>
              <a:spcBef>
                <a:spcPts val="0"/>
              </a:spcBef>
              <a:buClr>
                <a:srgbClr val="FFFFFF"/>
              </a:buClr>
              <a:buSzPct val="100000"/>
              <a:buFont typeface="Open Sans"/>
            </a:pPr>
            <a:r>
              <a:rPr lang="en" sz="1800">
                <a:solidFill>
                  <a:srgbClr val="FFFFFF"/>
                </a:solidFill>
                <a:latin typeface="Open Sans"/>
                <a:ea typeface="Open Sans"/>
                <a:cs typeface="Open Sans"/>
                <a:sym typeface="Open Sans"/>
              </a:rPr>
              <a:t>take a paragraph from a report you wrote for another class and use it in this one? </a:t>
            </a:r>
          </a:p>
          <a:p>
            <a:pPr marL="457200" lvl="0" indent="-342900" rtl="0">
              <a:lnSpc>
                <a:spcPct val="150000"/>
              </a:lnSpc>
              <a:spcBef>
                <a:spcPts val="0"/>
              </a:spcBef>
              <a:buClr>
                <a:srgbClr val="FFFFFF"/>
              </a:buClr>
              <a:buSzPct val="100000"/>
              <a:buFont typeface="Open Sans"/>
            </a:pPr>
            <a:r>
              <a:rPr lang="en" sz="1800">
                <a:solidFill>
                  <a:srgbClr val="FFFFFF"/>
                </a:solidFill>
                <a:latin typeface="Open Sans"/>
                <a:ea typeface="Open Sans"/>
                <a:cs typeface="Open Sans"/>
                <a:sym typeface="Open Sans"/>
              </a:rPr>
              <a:t>copy the reference list from a journal article and put it in your own reference list without looking up the articles? </a:t>
            </a:r>
          </a:p>
          <a:p>
            <a:pPr marL="457200" lvl="0" indent="-342900" rtl="0">
              <a:lnSpc>
                <a:spcPct val="150000"/>
              </a:lnSpc>
              <a:spcBef>
                <a:spcPts val="0"/>
              </a:spcBef>
              <a:buClr>
                <a:srgbClr val="FFFFFF"/>
              </a:buClr>
              <a:buSzPct val="100000"/>
              <a:buFont typeface="Open Sans"/>
            </a:pPr>
            <a:r>
              <a:rPr lang="en" sz="1800">
                <a:solidFill>
                  <a:srgbClr val="FFFFFF"/>
                </a:solidFill>
                <a:latin typeface="Open Sans"/>
                <a:ea typeface="Open Sans"/>
                <a:cs typeface="Open Sans"/>
                <a:sym typeface="Open Sans"/>
              </a:rPr>
              <a:t>rewrite someone’s work in your own words and put it into your essay? </a:t>
            </a:r>
          </a:p>
          <a:p>
            <a:pPr marL="457200" lvl="0" indent="-342900" rtl="0">
              <a:lnSpc>
                <a:spcPct val="150000"/>
              </a:lnSpc>
              <a:spcBef>
                <a:spcPts val="0"/>
              </a:spcBef>
              <a:buClr>
                <a:srgbClr val="FFFFFF"/>
              </a:buClr>
              <a:buSzPct val="100000"/>
              <a:buFont typeface="Open Sans"/>
            </a:pPr>
            <a:r>
              <a:rPr lang="en" sz="1800">
                <a:solidFill>
                  <a:srgbClr val="FFFFFF"/>
                </a:solidFill>
                <a:latin typeface="Open Sans"/>
                <a:ea typeface="Open Sans"/>
                <a:cs typeface="Open Sans"/>
                <a:sym typeface="Open Sans"/>
              </a:rPr>
              <a:t>use a Creative Commons–licensed image and cite the source?</a:t>
            </a:r>
          </a:p>
          <a:p>
            <a:pPr marL="457200" lvl="0" indent="-342900" rtl="0">
              <a:lnSpc>
                <a:spcPct val="150000"/>
              </a:lnSpc>
              <a:spcBef>
                <a:spcPts val="0"/>
              </a:spcBef>
              <a:buClr>
                <a:srgbClr val="FFFFFF"/>
              </a:buClr>
              <a:buSzPct val="100000"/>
              <a:buFont typeface="Open Sans"/>
            </a:pPr>
            <a:r>
              <a:rPr lang="en" sz="1800">
                <a:solidFill>
                  <a:srgbClr val="FFFFFF"/>
                </a:solidFill>
                <a:latin typeface="Open Sans"/>
                <a:ea typeface="Open Sans"/>
                <a:cs typeface="Open Sans"/>
                <a:sym typeface="Open Sans"/>
              </a:rPr>
              <a:t>submit an essay that your friend wrote sections of without giving him credit?</a:t>
            </a:r>
          </a:p>
          <a:p>
            <a:pPr marL="457200" lvl="0" indent="-342900" rtl="0">
              <a:lnSpc>
                <a:spcPct val="150000"/>
              </a:lnSpc>
              <a:spcBef>
                <a:spcPts val="0"/>
              </a:spcBef>
              <a:buClr>
                <a:srgbClr val="FFFFFF"/>
              </a:buClr>
              <a:buSzPct val="100000"/>
              <a:buFont typeface="Open Sans"/>
            </a:pPr>
            <a:r>
              <a:rPr lang="en" sz="1800">
                <a:solidFill>
                  <a:srgbClr val="FFFFFF"/>
                </a:solidFill>
                <a:latin typeface="Open Sans"/>
                <a:ea typeface="Open Sans"/>
                <a:cs typeface="Open Sans"/>
                <a:sym typeface="Open Sans"/>
              </a:rPr>
              <a:t>quote someone else’s words without putting quotation marks around them?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idx="4294967295"/>
          </p:nvPr>
        </p:nvSpPr>
        <p:spPr>
          <a:xfrm>
            <a:off x="7562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Summarizing in Plain Language</a:t>
            </a:r>
          </a:p>
        </p:txBody>
      </p:sp>
      <p:sp>
        <p:nvSpPr>
          <p:cNvPr id="107" name="Shape 107"/>
          <p:cNvSpPr txBox="1">
            <a:spLocks noGrp="1"/>
          </p:cNvSpPr>
          <p:nvPr>
            <p:ph type="subTitle" idx="4294967295"/>
          </p:nvPr>
        </p:nvSpPr>
        <p:spPr>
          <a:xfrm>
            <a:off x="762450" y="3397875"/>
            <a:ext cx="7619100" cy="1110600"/>
          </a:xfrm>
          <a:prstGeom prst="rect">
            <a:avLst/>
          </a:prstGeom>
        </p:spPr>
        <p:txBody>
          <a:bodyPr lIns="91425" tIns="91425" rIns="91425" bIns="91425" anchor="t" anchorCtr="0">
            <a:noAutofit/>
          </a:bodyPr>
          <a:lstStyle/>
          <a:p>
            <a:pPr lvl="0" rtl="0">
              <a:lnSpc>
                <a:spcPct val="150000"/>
              </a:lnSpc>
              <a:spcBef>
                <a:spcPts val="0"/>
              </a:spcBef>
              <a:buNone/>
            </a:pPr>
            <a:r>
              <a:rPr lang="en" sz="2400">
                <a:solidFill>
                  <a:srgbClr val="FFFFFF"/>
                </a:solidFill>
                <a:latin typeface="Open Sans"/>
                <a:ea typeface="Open Sans"/>
                <a:cs typeface="Open Sans"/>
                <a:sym typeface="Open Sans"/>
              </a:rPr>
              <a:t>For homework, you created a summary. In this class you’ll exchange your work with a friend to do a peer review. We’ll then discuss your responses.</a:t>
            </a:r>
          </a:p>
        </p:txBody>
      </p:sp>
      <p:pic>
        <p:nvPicPr>
          <p:cNvPr id="108" name="Shape 108"/>
          <p:cNvPicPr preferRelativeResize="0"/>
          <p:nvPr/>
        </p:nvPicPr>
        <p:blipFill>
          <a:blip r:embed="rId3">
            <a:alphaModFix/>
          </a:blip>
          <a:stretch>
            <a:fillRect/>
          </a:stretch>
        </p:blipFill>
        <p:spPr>
          <a:xfrm>
            <a:off x="3423262" y="1294350"/>
            <a:ext cx="2297474" cy="22974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None/>
            </a:pPr>
            <a:r>
              <a:rPr lang="en">
                <a:latin typeface="Roboto"/>
                <a:ea typeface="Roboto"/>
                <a:cs typeface="Roboto"/>
                <a:sym typeface="Roboto"/>
              </a:rPr>
              <a:t>Creative Commons</a:t>
            </a:r>
          </a:p>
        </p:txBody>
      </p:sp>
      <p:sp>
        <p:nvSpPr>
          <p:cNvPr id="114" name="Shape 114"/>
          <p:cNvSpPr txBox="1">
            <a:spLocks noGrp="1"/>
          </p:cNvSpPr>
          <p:nvPr>
            <p:ph type="body" idx="1"/>
          </p:nvPr>
        </p:nvSpPr>
        <p:spPr>
          <a:xfrm>
            <a:off x="753150" y="1752600"/>
            <a:ext cx="7637700" cy="2900100"/>
          </a:xfrm>
          <a:prstGeom prst="rect">
            <a:avLst/>
          </a:prstGeom>
        </p:spPr>
        <p:txBody>
          <a:bodyPr lIns="91425" tIns="91425" rIns="91425" bIns="91425" anchor="t" anchorCtr="0">
            <a:noAutofit/>
          </a:bodyPr>
          <a:lstStyle/>
          <a:p>
            <a:pPr lvl="0" rtl="0">
              <a:lnSpc>
                <a:spcPct val="115000"/>
              </a:lnSpc>
              <a:spcBef>
                <a:spcPts val="0"/>
              </a:spcBef>
              <a:buNone/>
            </a:pPr>
            <a:r>
              <a:rPr lang="en" sz="3000">
                <a:solidFill>
                  <a:schemeClr val="dk1"/>
                </a:solidFill>
                <a:latin typeface="Open Sans"/>
                <a:ea typeface="Open Sans"/>
                <a:cs typeface="Open Sans"/>
                <a:sym typeface="Open Sans"/>
              </a:rPr>
              <a:t>May come under the following terms. These terms can be combined in different licenses:</a:t>
            </a:r>
            <a:br>
              <a:rPr lang="en" sz="3000">
                <a:solidFill>
                  <a:schemeClr val="dk1"/>
                </a:solidFill>
                <a:latin typeface="Open Sans"/>
                <a:ea typeface="Open Sans"/>
                <a:cs typeface="Open Sans"/>
                <a:sym typeface="Open Sans"/>
              </a:rPr>
            </a:br>
            <a:endParaRPr lang="en" sz="3000">
              <a:solidFill>
                <a:schemeClr val="dk1"/>
              </a:solidFill>
              <a:latin typeface="Open Sans"/>
              <a:ea typeface="Open Sans"/>
              <a:cs typeface="Open Sans"/>
              <a:sym typeface="Open Sans"/>
            </a:endParaRP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Public Domain/CC zero</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CC-By (Attribution)</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Non-Commercial</a:t>
            </a: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No Derivatives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832475" y="168450"/>
            <a:ext cx="7951799" cy="973499"/>
          </a:xfrm>
          <a:prstGeom prst="rect">
            <a:avLst/>
          </a:prstGeom>
          <a:ln>
            <a:noFill/>
          </a:ln>
        </p:spPr>
        <p:txBody>
          <a:bodyPr lIns="91425" tIns="91425" rIns="91425" bIns="91425" anchor="ctr" anchorCtr="0">
            <a:noAutofit/>
          </a:bodyPr>
          <a:lstStyle/>
          <a:p>
            <a:pPr lvl="0" rtl="0">
              <a:spcBef>
                <a:spcPts val="0"/>
              </a:spcBef>
              <a:buClr>
                <a:srgbClr val="000000"/>
              </a:buClr>
              <a:buSzPct val="45833"/>
              <a:buFont typeface="Arial"/>
              <a:buNone/>
            </a:pPr>
            <a:r>
              <a:rPr lang="en">
                <a:latin typeface="Roboto"/>
                <a:ea typeface="Roboto"/>
                <a:cs typeface="Roboto"/>
                <a:sym typeface="Roboto"/>
              </a:rPr>
              <a:t>Privacy, Information Access, and Codes of Conduct</a:t>
            </a:r>
          </a:p>
        </p:txBody>
      </p:sp>
      <p:sp>
        <p:nvSpPr>
          <p:cNvPr id="120" name="Shape 120"/>
          <p:cNvSpPr txBox="1">
            <a:spLocks noGrp="1"/>
          </p:cNvSpPr>
          <p:nvPr>
            <p:ph type="body" idx="1"/>
          </p:nvPr>
        </p:nvSpPr>
        <p:spPr>
          <a:xfrm>
            <a:off x="753150" y="1752600"/>
            <a:ext cx="7637700" cy="3960299"/>
          </a:xfrm>
          <a:prstGeom prst="rect">
            <a:avLst/>
          </a:prstGeom>
        </p:spPr>
        <p:txBody>
          <a:bodyPr lIns="91425" tIns="91425" rIns="91425" bIns="91425" anchor="t" anchorCtr="0">
            <a:noAutofit/>
          </a:bodyPr>
          <a:lstStyle/>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What sort of sensitive information might you have access to at work or school?</a:t>
            </a:r>
            <a:br>
              <a:rPr lang="en" sz="3000">
                <a:solidFill>
                  <a:schemeClr val="dk1"/>
                </a:solidFill>
                <a:latin typeface="Open Sans"/>
                <a:ea typeface="Open Sans"/>
                <a:cs typeface="Open Sans"/>
                <a:sym typeface="Open Sans"/>
              </a:rPr>
            </a:br>
            <a:endParaRPr lang="en" sz="3000">
              <a:solidFill>
                <a:schemeClr val="dk1"/>
              </a:solidFill>
              <a:latin typeface="Open Sans"/>
              <a:ea typeface="Open Sans"/>
              <a:cs typeface="Open Sans"/>
              <a:sym typeface="Open Sans"/>
            </a:endParaRP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What is a “Code of Conduct”?</a:t>
            </a:r>
            <a:br>
              <a:rPr lang="en" sz="3000">
                <a:solidFill>
                  <a:schemeClr val="dk1"/>
                </a:solidFill>
                <a:latin typeface="Open Sans"/>
                <a:ea typeface="Open Sans"/>
                <a:cs typeface="Open Sans"/>
                <a:sym typeface="Open Sans"/>
              </a:rPr>
            </a:br>
            <a:endParaRPr lang="en" sz="3000">
              <a:solidFill>
                <a:schemeClr val="dk1"/>
              </a:solidFill>
              <a:latin typeface="Open Sans"/>
              <a:ea typeface="Open Sans"/>
              <a:cs typeface="Open Sans"/>
              <a:sym typeface="Open Sans"/>
            </a:endParaRPr>
          </a:p>
          <a:p>
            <a:pPr marL="457200" lvl="0" indent="-419100" rtl="0">
              <a:lnSpc>
                <a:spcPct val="115000"/>
              </a:lnSpc>
              <a:spcBef>
                <a:spcPts val="0"/>
              </a:spcBef>
              <a:buClr>
                <a:schemeClr val="dk1"/>
              </a:buClr>
              <a:buSzPct val="100000"/>
              <a:buFont typeface="Open Sans"/>
            </a:pPr>
            <a:r>
              <a:rPr lang="en" sz="3000">
                <a:solidFill>
                  <a:schemeClr val="dk1"/>
                </a:solidFill>
                <a:latin typeface="Open Sans"/>
                <a:ea typeface="Open Sans"/>
                <a:cs typeface="Open Sans"/>
                <a:sym typeface="Open Sans"/>
              </a:rPr>
              <a:t>What should you do if you are not sure about how information can be used?</a:t>
            </a:r>
          </a:p>
          <a:p>
            <a:pPr lvl="0" rtl="0">
              <a:lnSpc>
                <a:spcPct val="115000"/>
              </a:lnSpc>
              <a:spcBef>
                <a:spcPts val="0"/>
              </a:spcBef>
              <a:buNone/>
            </a:pPr>
            <a:endParaRPr sz="3000">
              <a:solidFill>
                <a:schemeClr val="dk1"/>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idx="4294967295"/>
          </p:nvPr>
        </p:nvSpPr>
        <p:spPr>
          <a:xfrm>
            <a:off x="603875" y="320850"/>
            <a:ext cx="7951799" cy="973499"/>
          </a:xfrm>
          <a:prstGeom prst="rect">
            <a:avLst/>
          </a:prstGeom>
        </p:spPr>
        <p:txBody>
          <a:bodyPr lIns="91425" tIns="91425" rIns="91425" bIns="91425" anchor="ctr" anchorCtr="0">
            <a:noAutofit/>
          </a:bodyPr>
          <a:lstStyle/>
          <a:p>
            <a:pPr lvl="0" rtl="0">
              <a:spcBef>
                <a:spcPts val="0"/>
              </a:spcBef>
              <a:buNone/>
            </a:pPr>
            <a:r>
              <a:rPr lang="en">
                <a:latin typeface="Roboto"/>
                <a:ea typeface="Roboto"/>
                <a:cs typeface="Roboto"/>
                <a:sym typeface="Roboto"/>
              </a:rPr>
              <a:t>Case Study 1</a:t>
            </a:r>
          </a:p>
        </p:txBody>
      </p:sp>
      <p:sp>
        <p:nvSpPr>
          <p:cNvPr id="126" name="Shape 126"/>
          <p:cNvSpPr txBox="1">
            <a:spLocks noGrp="1"/>
          </p:cNvSpPr>
          <p:nvPr>
            <p:ph type="subTitle" idx="4294967295"/>
          </p:nvPr>
        </p:nvSpPr>
        <p:spPr>
          <a:xfrm>
            <a:off x="914850" y="2482300"/>
            <a:ext cx="7619100" cy="1110600"/>
          </a:xfrm>
          <a:prstGeom prst="rect">
            <a:avLst/>
          </a:prstGeom>
        </p:spPr>
        <p:txBody>
          <a:bodyPr lIns="91425" tIns="91425" rIns="91425" bIns="91425" anchor="t" anchorCtr="0">
            <a:noAutofit/>
          </a:bodyPr>
          <a:lstStyle/>
          <a:p>
            <a:pPr lvl="0" rtl="0">
              <a:lnSpc>
                <a:spcPct val="150000"/>
              </a:lnSpc>
              <a:spcBef>
                <a:spcPts val="0"/>
              </a:spcBef>
              <a:buClr>
                <a:schemeClr val="dk1"/>
              </a:buClr>
              <a:buSzPct val="45833"/>
              <a:buFont typeface="Arial"/>
              <a:buNone/>
            </a:pPr>
            <a:r>
              <a:rPr lang="en" sz="2400">
                <a:solidFill>
                  <a:srgbClr val="FFFFFF"/>
                </a:solidFill>
                <a:latin typeface="Open Sans"/>
                <a:ea typeface="Open Sans"/>
                <a:cs typeface="Open Sans"/>
                <a:sym typeface="Open Sans"/>
              </a:rPr>
              <a:t>Shana’s brother Dylan starts dating a girl named Zoe. Shana, a civilian clerical worker at the local police unit, thinks Zoe is pretty shady and doesn’t trust her. She decides to use her position to get a background check on Zoe.</a:t>
            </a:r>
          </a:p>
        </p:txBody>
      </p:sp>
    </p:spTree>
  </p:cSld>
  <p:clrMapOvr>
    <a:masterClrMapping/>
  </p:clrMapOvr>
</p:sld>
</file>

<file path=ppt/theme/theme1.xml><?xml version="1.0" encoding="utf-8"?>
<a:theme xmlns:a="http://schemas.openxmlformats.org/drawingml/2006/main" name="Bened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1994</Words>
  <Application>Microsoft Office PowerPoint</Application>
  <PresentationFormat>On-screen Show (4:3)</PresentationFormat>
  <Paragraphs>134</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Roboto</vt:lpstr>
      <vt:lpstr>Open Sans</vt:lpstr>
      <vt:lpstr>Source Sans Pro</vt:lpstr>
      <vt:lpstr>Benedick template</vt:lpstr>
      <vt:lpstr>ETHICAL GUIDELINES</vt:lpstr>
      <vt:lpstr>Welcome!</vt:lpstr>
      <vt:lpstr>[Video]</vt:lpstr>
      <vt:lpstr>Plagiarism</vt:lpstr>
      <vt:lpstr>Is it plagiarism if you...</vt:lpstr>
      <vt:lpstr>Summarizing in Plain Language</vt:lpstr>
      <vt:lpstr>Creative Commons</vt:lpstr>
      <vt:lpstr>Privacy, Information Access, and Codes of Conduct</vt:lpstr>
      <vt:lpstr>Case Study 1</vt:lpstr>
      <vt:lpstr>Case Study 2</vt:lpstr>
      <vt:lpstr>Case Study 3</vt:lpstr>
      <vt:lpstr>Case Study 4</vt:lpstr>
      <vt:lpstr>Case Study 5</vt:lpstr>
      <vt:lpstr>Case Study 6</vt:lpstr>
      <vt:lpstr>Writing Respectfully</vt:lpstr>
      <vt:lpstr>Review</vt:lpstr>
      <vt:lpstr>Thanks!</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ETHICAL GUIDELINES</dc:title>
  <cp:lastModifiedBy>D2 Academy</cp:lastModifiedBy>
  <cp:revision>1</cp:revision>
  <dcterms:modified xsi:type="dcterms:W3CDTF">2016-12-05T18:28:50Z</dcterms:modified>
</cp:coreProperties>
</file>