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0AE3A-AAB4-3E41-A83F-25C4FB9A7F4E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CF8D2-2E50-A242-9F5D-C44A9E6DB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797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3090D-9757-6A46-BA4B-B29E6DCA5392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C5C00-4098-5145-8ED4-6B7C6675C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244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2B2A-2E86-DA41-BB84-5D64A6AFA60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37CBE-CF24-E145-B210-B9894C4DC65B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4714-5C4F-444F-BB9B-37C776E88A8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AEE5-9FEF-8A4F-B813-DD9784CC533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307E-976B-7149-B3F9-63E56437C83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8287-183E-6647-BDD4-132249653DB1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5EA35-EEF9-854B-94EB-5B42A1347E5E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490D-7F26-F44E-9127-8DE499E2BBD3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939A-94C7-6D49-9DE0-BF33DE823542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A0D24-DD1E-5645-A2D5-0ABC6035DDF2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9D9C-A700-A74F-9964-54FE0F4E4D54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7C8CE-6E34-6F43-8000-8CC48FA3801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501" y="2809552"/>
            <a:ext cx="6815836" cy="1222375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Seeing Like an Anthropologist: 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Anthropology in Practice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Isolated Case?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Often international development organizations use </a:t>
            </a:r>
            <a:r>
              <a:rPr lang="en-US" dirty="0" smtClean="0"/>
              <a:t>education </a:t>
            </a:r>
            <a:r>
              <a:rPr lang="en-US" dirty="0" smtClean="0"/>
              <a:t>to try to “fix” people’s behaviors, but do not find out what the underlying causes are from the local communities</a:t>
            </a:r>
          </a:p>
          <a:p>
            <a:r>
              <a:rPr lang="en-US" dirty="0" smtClean="0"/>
              <a:t>Unfortunately</a:t>
            </a:r>
            <a:r>
              <a:rPr lang="en-US" dirty="0" smtClean="0"/>
              <a:t>, </a:t>
            </a:r>
            <a:r>
              <a:rPr lang="en-US" dirty="0" smtClean="0"/>
              <a:t>Cochrane argues that the </a:t>
            </a:r>
            <a:r>
              <a:rPr lang="en-US" dirty="0" smtClean="0"/>
              <a:t>case in this chapter is not uncommon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32180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</a:t>
            </a:r>
            <a:r>
              <a:rPr lang="en-US" dirty="0" smtClean="0"/>
              <a:t>approach of development practitioners conveys a lack of respect for the culture, values, and ideas of the people the projects seek to support</a:t>
            </a:r>
          </a:p>
          <a:p>
            <a:r>
              <a:rPr lang="en-US" dirty="0" smtClean="0"/>
              <a:t>Anthropological skills are essential in finding practical, culturally respectful solutions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9846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/>
              <a:t>S</a:t>
            </a:r>
            <a:r>
              <a:rPr lang="en-US" dirty="0" smtClean="0"/>
              <a:t>eeing </a:t>
            </a:r>
            <a:r>
              <a:rPr lang="en-US" dirty="0" smtClean="0"/>
              <a:t>like an anthropologist” </a:t>
            </a: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hy </a:t>
            </a:r>
            <a:r>
              <a:rPr lang="en-US" dirty="0" smtClean="0"/>
              <a:t>“harmful traditional practices” are prioritized for change by development </a:t>
            </a:r>
            <a:r>
              <a:rPr lang="en-US" dirty="0" smtClean="0"/>
              <a:t>agencies</a:t>
            </a:r>
          </a:p>
          <a:p>
            <a:r>
              <a:rPr lang="en-US" dirty="0" smtClean="0"/>
              <a:t>Why </a:t>
            </a:r>
            <a:r>
              <a:rPr lang="en-US" dirty="0"/>
              <a:t>anthropological </a:t>
            </a:r>
            <a:r>
              <a:rPr lang="en-US" dirty="0" smtClean="0"/>
              <a:t>perspectives </a:t>
            </a:r>
            <a:r>
              <a:rPr lang="en-US" dirty="0"/>
              <a:t>have a limited impact on the design </a:t>
            </a:r>
            <a:r>
              <a:rPr lang="en-US" dirty="0" smtClean="0"/>
              <a:t>of </a:t>
            </a:r>
            <a:r>
              <a:rPr lang="en-US" dirty="0"/>
              <a:t>international development projects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368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author, Logan Cochrane, is an applied anthropologist who uses his knowledge and skills in anthropology to help effect change through international development organizations </a:t>
            </a:r>
          </a:p>
          <a:p>
            <a:r>
              <a:rPr lang="en-US" dirty="0" smtClean="0"/>
              <a:t>Has worked for 10 years in NGOs, from Eastern Africa, Middle East and Asia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50960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Anthropology and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Anthropological skills that may be applied to this work are the following:</a:t>
            </a:r>
          </a:p>
          <a:p>
            <a:r>
              <a:rPr lang="en-US" dirty="0"/>
              <a:t>P</a:t>
            </a:r>
            <a:r>
              <a:rPr lang="en-US" dirty="0" smtClean="0"/>
              <a:t>articipant-observation/talking and listening to people</a:t>
            </a:r>
          </a:p>
          <a:p>
            <a:r>
              <a:rPr lang="en-US" dirty="0" smtClean="0"/>
              <a:t>Cultural relativism</a:t>
            </a:r>
          </a:p>
          <a:p>
            <a:r>
              <a:rPr lang="en-US" dirty="0" smtClean="0"/>
              <a:t>Reflection (called reflexivity) on the work, that it does not </a:t>
            </a:r>
            <a:r>
              <a:rPr lang="en-US" dirty="0" smtClean="0"/>
              <a:t>foster </a:t>
            </a:r>
            <a:r>
              <a:rPr lang="en-US" dirty="0" smtClean="0"/>
              <a:t>unequal relationships or promote cultural imperialism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77452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“Harmful Traditional Practices”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Goals of the international development project were to broadly address gender inequality and practices that negatively impact women</a:t>
            </a:r>
          </a:p>
          <a:p>
            <a:r>
              <a:rPr lang="en-US" dirty="0" smtClean="0"/>
              <a:t>In particular, food taboos and other “harmful traditional practices” including restriction of women from eating eggs (and chicken)</a:t>
            </a:r>
          </a:p>
          <a:p>
            <a:r>
              <a:rPr lang="en-US" dirty="0" smtClean="0"/>
              <a:t>External goals were to increase sources of nutrition, especially Vitamin 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0841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Never Asked About It 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NGO wanted to solve the “problem,” but did not understand why the food taboos existed</a:t>
            </a:r>
          </a:p>
          <a:p>
            <a:r>
              <a:rPr lang="en-US" dirty="0" smtClean="0"/>
              <a:t>Communities are assumed to be ignorant and that problems can be fixed with education and evidence-based activities such as “raising </a:t>
            </a:r>
            <a:r>
              <a:rPr lang="en-US" dirty="0" smtClean="0"/>
              <a:t>awareness”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5618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Seeing Like an Anthropologist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speaking with local communities, Cochrane found:</a:t>
            </a:r>
          </a:p>
          <a:p>
            <a:r>
              <a:rPr lang="en-US" dirty="0"/>
              <a:t>t</a:t>
            </a:r>
            <a:r>
              <a:rPr lang="en-US" dirty="0" smtClean="0"/>
              <a:t>he restrictions only applied to married women, limited to a specific breed of chicken raised in her household or that of her in-laws</a:t>
            </a:r>
          </a:p>
          <a:p>
            <a:r>
              <a:rPr lang="en-US" dirty="0"/>
              <a:t>w</a:t>
            </a:r>
            <a:r>
              <a:rPr lang="en-US" dirty="0" smtClean="0"/>
              <a:t>omen could eat eggs or chicken from other sources, such as a neighbor’s chicken</a:t>
            </a:r>
          </a:p>
          <a:p>
            <a:r>
              <a:rPr lang="en-US" dirty="0"/>
              <a:t>w</a:t>
            </a:r>
            <a:r>
              <a:rPr lang="en-US" dirty="0" smtClean="0"/>
              <a:t>omen who did consume these products would become ill or cause the death of their in-laws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73157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Will Not Eat It Until I Die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 taboos were part of a larger system of beliefs and practices, “law of </a:t>
            </a:r>
            <a:r>
              <a:rPr lang="en-US" dirty="0" err="1" smtClean="0"/>
              <a:t>Gumzanjela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Linked to past leader named Gumzanjela, a spiritual leader of the community who had </a:t>
            </a:r>
            <a:r>
              <a:rPr lang="en-US" dirty="0" smtClean="0"/>
              <a:t>followers</a:t>
            </a:r>
          </a:p>
          <a:p>
            <a:r>
              <a:rPr lang="en-US" dirty="0" smtClean="0"/>
              <a:t>Disobeying </a:t>
            </a:r>
            <a:r>
              <a:rPr lang="en-US" dirty="0" smtClean="0"/>
              <a:t>his spiritual rules could bring on illness or </a:t>
            </a:r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1390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Will Not Eat It Until I </a:t>
            </a:r>
            <a:r>
              <a:rPr lang="en-US" dirty="0" smtClean="0"/>
              <a:t>Die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larger context, asking people to eat prohibited foods is the same as asking people of Muslim or Jewish faith to eat </a:t>
            </a:r>
            <a:r>
              <a:rPr lang="en-US" dirty="0" smtClean="0"/>
              <a:t>pork</a:t>
            </a:r>
            <a:endParaRPr lang="en-US" dirty="0" smtClean="0"/>
          </a:p>
          <a:p>
            <a:r>
              <a:rPr lang="en-US" dirty="0" smtClean="0"/>
              <a:t>Abandoning the taboos was the same as asking people to abandon their faith and convert to another religion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66268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4114</TotalTime>
  <Words>574</Words>
  <Application>Microsoft Macintosh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Perspectives: An Open Invitation to Cultural Anthropology, 2e</vt:lpstr>
      <vt:lpstr>Learning Objectives</vt:lpstr>
      <vt:lpstr>Anthropology in Practice</vt:lpstr>
      <vt:lpstr>Anthropology and Development</vt:lpstr>
      <vt:lpstr>“Harmful Traditional Practices”</vt:lpstr>
      <vt:lpstr>We Never Asked About It Before</vt:lpstr>
      <vt:lpstr>Seeing Like an Anthropologist</vt:lpstr>
      <vt:lpstr>I Will Not Eat It Until I Die</vt:lpstr>
      <vt:lpstr>I Will Not Eat It Until I Die</vt:lpstr>
      <vt:lpstr>An Isolated Case?</vt:lpstr>
      <vt:lpstr>Reflections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43</cp:revision>
  <dcterms:created xsi:type="dcterms:W3CDTF">2019-08-25T00:07:12Z</dcterms:created>
  <dcterms:modified xsi:type="dcterms:W3CDTF">2020-02-28T00:50:23Z</dcterms:modified>
</cp:coreProperties>
</file>