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C9E06-8988-8A47-8EE0-91A3E8194B27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EE79A-18AC-334F-9720-8BA98EA05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1214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C4EF5-042B-6145-BC00-973C00262555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B816C-CF01-5E4E-AD76-BAFFFBC8A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2275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084F6-C5E9-7D45-AAC6-5B6E715F2B52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E9AF-308E-3C44-8F2B-A8CED0672540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70284-87DB-724D-B292-FDECCE5B8540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FECA-FADC-824D-BFCF-5A8D4BEFAFF0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AD688-BF1C-004A-84BA-BEC8F4E7F397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CD788-802F-7342-9A8F-EA0F0CA22B8C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0B8F-10FF-314A-9FF3-9F210B76CF9B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A8B9-29A2-6246-B4F2-CD8FE84CD6E7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93C3-A254-5247-BC22-650567A3316B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0F570-576E-1145-B5B8-8C80D9121F5A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2E730-D878-D943-8AAA-501B8BEAABBC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2EB1E-A120-4D44-8075-343D88CCE255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1666" y="2362200"/>
            <a:ext cx="7901148" cy="2159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Media Anthropology: </a:t>
            </a:r>
            <a:br>
              <a:rPr lang="en-US" sz="4000" dirty="0" smtClean="0">
                <a:solidFill>
                  <a:srgbClr val="000000"/>
                </a:solidFill>
              </a:rPr>
            </a:br>
            <a:r>
              <a:rPr lang="en-US" sz="4000" dirty="0" smtClean="0">
                <a:solidFill>
                  <a:srgbClr val="000000"/>
                </a:solidFill>
              </a:rPr>
              <a:t>Meaning, Embodiment,</a:t>
            </a:r>
            <a:br>
              <a:rPr lang="en-US" sz="4000" dirty="0" smtClean="0">
                <a:solidFill>
                  <a:srgbClr val="000000"/>
                </a:solidFill>
              </a:rPr>
            </a:br>
            <a:r>
              <a:rPr lang="en-US" sz="4000" dirty="0" smtClean="0">
                <a:solidFill>
                  <a:srgbClr val="000000"/>
                </a:solidFill>
              </a:rPr>
              <a:t>Infrastructure, and Activism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1666" y="426574"/>
            <a:ext cx="7901148" cy="99846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Participatory Media and </a:t>
            </a:r>
            <a:br>
              <a:rPr lang="en-US" dirty="0"/>
            </a:br>
            <a:r>
              <a:rPr lang="en-US" dirty="0"/>
              <a:t>Media Activism in </a:t>
            </a:r>
            <a:r>
              <a:rPr lang="en-US" dirty="0" smtClean="0"/>
              <a:t>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anthropologists use their research to not only understand culture but to mitigate some of the violent residue of inequality that came from colonialism</a:t>
            </a:r>
            <a:r>
              <a:rPr lang="en-US" dirty="0" smtClean="0"/>
              <a:t>?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89363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Participatory Media and </a:t>
            </a:r>
            <a:br>
              <a:rPr lang="en-US" dirty="0"/>
            </a:br>
            <a:r>
              <a:rPr lang="en-US" dirty="0"/>
              <a:t>Media Activism in Anthropology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Nura</a:t>
            </a:r>
            <a:r>
              <a:rPr lang="en-US" dirty="0" smtClean="0"/>
              <a:t> </a:t>
            </a:r>
            <a:r>
              <a:rPr lang="en-US" dirty="0" err="1"/>
              <a:t>Gili</a:t>
            </a:r>
            <a:r>
              <a:rPr lang="en-US" dirty="0"/>
              <a:t> Indigenous Programs Unit </a:t>
            </a:r>
            <a:r>
              <a:rPr lang="mr-IN" dirty="0"/>
              <a:t>–</a:t>
            </a:r>
            <a:r>
              <a:rPr lang="en-US" dirty="0"/>
              <a:t> designed software that allows Australian Indigenous and Aboriginal communities to share culture knowledge about astronomy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83132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Participatory Media and </a:t>
            </a:r>
            <a:br>
              <a:rPr lang="en-US" dirty="0"/>
            </a:br>
            <a:r>
              <a:rPr lang="en-US" dirty="0"/>
              <a:t>Media Activism in </a:t>
            </a:r>
            <a:r>
              <a:rPr lang="en-US" dirty="0" smtClean="0"/>
              <a:t>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Preserving anonymity of research subjects</a:t>
            </a:r>
          </a:p>
          <a:p>
            <a:pPr lvl="1"/>
            <a:r>
              <a:rPr lang="en-US" dirty="0"/>
              <a:t>Anonymous hacker collective</a:t>
            </a:r>
          </a:p>
          <a:p>
            <a:pPr lvl="1"/>
            <a:r>
              <a:rPr lang="en-US" dirty="0"/>
              <a:t>Poor dating </a:t>
            </a:r>
            <a:r>
              <a:rPr lang="en-US" dirty="0" smtClean="0"/>
              <a:t>profiles</a:t>
            </a:r>
          </a:p>
          <a:p>
            <a:r>
              <a:rPr lang="en-US" dirty="0" smtClean="0"/>
              <a:t>Fabrication as a way to preserve anonymous participants</a:t>
            </a:r>
          </a:p>
          <a:p>
            <a:pPr lvl="1"/>
            <a:r>
              <a:rPr lang="en-US" smtClean="0"/>
              <a:t>Controversial method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13582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</a:t>
            </a:r>
            <a:r>
              <a:rPr lang="en-US" dirty="0" smtClean="0"/>
              <a:t>istory </a:t>
            </a:r>
            <a:r>
              <a:rPr lang="en-US" dirty="0" smtClean="0"/>
              <a:t>of media anthropology </a:t>
            </a:r>
            <a:endParaRPr lang="en-US" dirty="0" smtClean="0"/>
          </a:p>
          <a:p>
            <a:r>
              <a:rPr lang="en-US" dirty="0" smtClean="0"/>
              <a:t>Major categories </a:t>
            </a:r>
            <a:r>
              <a:rPr lang="en-US" dirty="0" smtClean="0"/>
              <a:t>of media </a:t>
            </a:r>
            <a:endParaRPr lang="en-US" dirty="0" smtClean="0"/>
          </a:p>
          <a:p>
            <a:r>
              <a:rPr lang="en-US" dirty="0" smtClean="0"/>
              <a:t>How meaning </a:t>
            </a:r>
            <a:r>
              <a:rPr lang="en-US" dirty="0" smtClean="0"/>
              <a:t>can be shared or contested by individuals or </a:t>
            </a:r>
            <a:r>
              <a:rPr lang="en-US" dirty="0" smtClean="0"/>
              <a:t>communities</a:t>
            </a:r>
          </a:p>
          <a:p>
            <a:r>
              <a:rPr lang="en-US" dirty="0" smtClean="0"/>
              <a:t>Innovative </a:t>
            </a:r>
            <a:r>
              <a:rPr lang="en-US" dirty="0"/>
              <a:t>approaches to media </a:t>
            </a:r>
            <a:r>
              <a:rPr lang="en-US" dirty="0" smtClean="0"/>
              <a:t>anthropology</a:t>
            </a:r>
          </a:p>
          <a:p>
            <a:r>
              <a:rPr lang="en-US" dirty="0" smtClean="0"/>
              <a:t>Mechanical </a:t>
            </a:r>
            <a:r>
              <a:rPr lang="en-US" dirty="0"/>
              <a:t>and cultural infrastructure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73206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and Media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Media </a:t>
            </a:r>
            <a:r>
              <a:rPr lang="mr-IN" dirty="0" smtClean="0"/>
              <a:t>–</a:t>
            </a:r>
            <a:r>
              <a:rPr lang="en-US" dirty="0" smtClean="0"/>
              <a:t> a set of technologies that connect multiple people at one time to shared content</a:t>
            </a:r>
          </a:p>
          <a:p>
            <a:r>
              <a:rPr lang="en-US" dirty="0" smtClean="0"/>
              <a:t>Media practices </a:t>
            </a:r>
            <a:r>
              <a:rPr lang="mr-IN" dirty="0" smtClean="0"/>
              <a:t>–</a:t>
            </a:r>
            <a:r>
              <a:rPr lang="en-US" dirty="0" smtClean="0"/>
              <a:t> the habits or behaviors of the people who produce media, the audiences who interact with </a:t>
            </a:r>
            <a:r>
              <a:rPr lang="en-US" dirty="0" smtClean="0"/>
              <a:t>media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43123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Brief History of Media 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Powdermaker</a:t>
            </a:r>
            <a:r>
              <a:rPr lang="en-US" dirty="0" smtClean="0"/>
              <a:t> (1950) </a:t>
            </a:r>
            <a:r>
              <a:rPr lang="en-US" i="1" dirty="0" smtClean="0"/>
              <a:t>Hollywood: The Dream Factory</a:t>
            </a:r>
            <a:r>
              <a:rPr lang="en-US" dirty="0" smtClean="0"/>
              <a:t> was dismissed as unworthy of study</a:t>
            </a:r>
          </a:p>
          <a:p>
            <a:r>
              <a:rPr lang="en-US" dirty="0" smtClean="0"/>
              <a:t>After WWI, anthropologists avoided the study of media </a:t>
            </a:r>
            <a:endParaRPr lang="en-US" dirty="0" smtClean="0"/>
          </a:p>
          <a:p>
            <a:r>
              <a:rPr lang="en-US" dirty="0" smtClean="0"/>
              <a:t>Today</a:t>
            </a:r>
            <a:r>
              <a:rPr lang="en-US" dirty="0" smtClean="0"/>
              <a:t>, media anthropologists work </a:t>
            </a:r>
            <a:r>
              <a:rPr lang="en-US" dirty="0" smtClean="0"/>
              <a:t>as </a:t>
            </a:r>
            <a:r>
              <a:rPr lang="en-US" dirty="0" smtClean="0"/>
              <a:t>applied consultants in media and tech firms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94578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Meaningful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How do media anthropologists study media?</a:t>
            </a:r>
          </a:p>
          <a:p>
            <a:pPr lvl="1"/>
            <a:r>
              <a:rPr lang="en-US" dirty="0"/>
              <a:t>Choose a category or type of media (telephone, Internet, radio, or multiple types)</a:t>
            </a:r>
          </a:p>
          <a:p>
            <a:pPr lvl="1"/>
            <a:r>
              <a:rPr lang="en-US" dirty="0" smtClean="0"/>
              <a:t>Choose a </a:t>
            </a:r>
            <a:r>
              <a:rPr lang="en-US" dirty="0"/>
              <a:t>particular community (virtual or geographic</a:t>
            </a:r>
            <a:r>
              <a:rPr lang="en-US" dirty="0" smtClean="0"/>
              <a:t>)</a:t>
            </a:r>
          </a:p>
          <a:p>
            <a:r>
              <a:rPr lang="en-US" dirty="0" smtClean="0"/>
              <a:t>Focus on meaning </a:t>
            </a:r>
            <a:r>
              <a:rPr lang="mr-IN" dirty="0" smtClean="0"/>
              <a:t>–</a:t>
            </a:r>
            <a:r>
              <a:rPr lang="en-US" dirty="0" smtClean="0"/>
              <a:t> the ideas or values that accompany the exchange of information</a:t>
            </a:r>
          </a:p>
          <a:p>
            <a:pPr lvl="1"/>
            <a:r>
              <a:rPr lang="en-US" dirty="0" smtClean="0"/>
              <a:t>No universal way of consuming media</a:t>
            </a:r>
          </a:p>
          <a:p>
            <a:pPr lvl="1"/>
            <a:r>
              <a:rPr lang="en-US" dirty="0" smtClean="0"/>
              <a:t>Intention and interpretation of media may be very different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51072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Meaningful </a:t>
            </a:r>
            <a:r>
              <a:rPr lang="en-US" dirty="0" smtClean="0"/>
              <a:t>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Mass communication </a:t>
            </a:r>
            <a:r>
              <a:rPr lang="mr-IN" dirty="0" smtClean="0"/>
              <a:t>–</a:t>
            </a:r>
            <a:r>
              <a:rPr lang="en-US" dirty="0" smtClean="0"/>
              <a:t> one-to-many communication that privileges the sender and/or owner of the technology </a:t>
            </a:r>
            <a:endParaRPr lang="en-US" dirty="0" smtClean="0"/>
          </a:p>
          <a:p>
            <a:r>
              <a:rPr lang="en-US" dirty="0" smtClean="0"/>
              <a:t>Anthropology </a:t>
            </a:r>
            <a:r>
              <a:rPr lang="en-US" dirty="0" smtClean="0"/>
              <a:t>of mediation </a:t>
            </a:r>
            <a:r>
              <a:rPr lang="mr-IN" dirty="0" smtClean="0"/>
              <a:t>–</a:t>
            </a:r>
            <a:r>
              <a:rPr lang="en-US" dirty="0" smtClean="0"/>
              <a:t> reframes the focus of study from media, such as technology, to perception through the senses (feelings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how </a:t>
            </a:r>
            <a:r>
              <a:rPr lang="en-US" dirty="0" smtClean="0"/>
              <a:t>do images, speech, people, and things become significant as they are communicated?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33249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Media Possible?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Mechanical infrastructure </a:t>
            </a:r>
            <a:r>
              <a:rPr lang="mr-IN" dirty="0" smtClean="0"/>
              <a:t>–</a:t>
            </a:r>
            <a:r>
              <a:rPr lang="en-US" dirty="0" smtClean="0"/>
              <a:t> apparatuses that bring networks of technology into existence</a:t>
            </a:r>
          </a:p>
          <a:p>
            <a:r>
              <a:rPr lang="en-US" dirty="0" smtClean="0"/>
              <a:t>Cultural infrastructure </a:t>
            </a:r>
            <a:r>
              <a:rPr lang="mr-IN" dirty="0" smtClean="0"/>
              <a:t>–</a:t>
            </a:r>
            <a:r>
              <a:rPr lang="en-US" dirty="0" smtClean="0"/>
              <a:t> values and beliefs of communities, states, and/or societies that make the imagining of a type of network </a:t>
            </a:r>
            <a:r>
              <a:rPr lang="en-US" dirty="0" smtClean="0"/>
              <a:t>possible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00296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Participatory Media and </a:t>
            </a:r>
            <a:br>
              <a:rPr lang="en-US" dirty="0" smtClean="0"/>
            </a:br>
            <a:r>
              <a:rPr lang="en-US" dirty="0" smtClean="0"/>
              <a:t>Media Activism in 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Rise of indigenous media (in 1980-90s) </a:t>
            </a:r>
            <a:r>
              <a:rPr lang="mr-IN" dirty="0" smtClean="0"/>
              <a:t>–</a:t>
            </a:r>
            <a:r>
              <a:rPr lang="en-US" dirty="0" smtClean="0"/>
              <a:t> produced by and for indigenous communities often outside of the mainstream commercial market</a:t>
            </a:r>
          </a:p>
          <a:p>
            <a:r>
              <a:rPr lang="en-US" dirty="0" smtClean="0"/>
              <a:t>Native peoples produce media with help from anthropologists about their local </a:t>
            </a:r>
            <a:r>
              <a:rPr lang="en-US" dirty="0" smtClean="0"/>
              <a:t>cultures and threats </a:t>
            </a:r>
            <a:r>
              <a:rPr lang="en-US" dirty="0" smtClean="0"/>
              <a:t>they face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43833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Participatory Media and </a:t>
            </a:r>
            <a:br>
              <a:rPr lang="en-US" dirty="0"/>
            </a:br>
            <a:r>
              <a:rPr lang="en-US" dirty="0"/>
              <a:t>Media Activism in </a:t>
            </a:r>
            <a:r>
              <a:rPr lang="en-US" dirty="0" smtClean="0"/>
              <a:t>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Kayapo</a:t>
            </a:r>
            <a:r>
              <a:rPr lang="en-US" dirty="0" smtClean="0"/>
              <a:t> Video Project (Turner) </a:t>
            </a:r>
            <a:r>
              <a:rPr lang="mr-IN" dirty="0" smtClean="0"/>
              <a:t>–</a:t>
            </a:r>
            <a:r>
              <a:rPr lang="en-US" dirty="0" smtClean="0"/>
              <a:t> empowered local </a:t>
            </a:r>
            <a:r>
              <a:rPr lang="en-US" dirty="0" err="1" smtClean="0"/>
              <a:t>Kayapo</a:t>
            </a:r>
            <a:r>
              <a:rPr lang="en-US" dirty="0" smtClean="0"/>
              <a:t> leaders to create a repository of </a:t>
            </a:r>
            <a:r>
              <a:rPr lang="en-US" dirty="0" err="1" smtClean="0"/>
              <a:t>Kayapo</a:t>
            </a:r>
            <a:r>
              <a:rPr lang="en-US" dirty="0" smtClean="0"/>
              <a:t> culture</a:t>
            </a:r>
          </a:p>
          <a:p>
            <a:r>
              <a:rPr lang="en-US" dirty="0" smtClean="0"/>
              <a:t>Australian </a:t>
            </a:r>
            <a:r>
              <a:rPr lang="en-US" dirty="0" smtClean="0"/>
              <a:t>Aboriginal and Indigenous filmmakers (Ginsburg) </a:t>
            </a:r>
            <a:r>
              <a:rPr lang="mr-IN" dirty="0" smtClean="0"/>
              <a:t>–</a:t>
            </a:r>
            <a:r>
              <a:rPr lang="en-US" dirty="0" smtClean="0"/>
              <a:t> to give a creative voice to people who have experienced massive cultural disruption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57827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3729</TotalTime>
  <Words>530</Words>
  <Application>Microsoft Macintosh PowerPoint</Application>
  <PresentationFormat>On-screen Show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Perspectives: An Open Invitation to Cultural Anthropology, 2e</vt:lpstr>
      <vt:lpstr>Learning Objectives</vt:lpstr>
      <vt:lpstr>Media and Media Practices</vt:lpstr>
      <vt:lpstr>A Brief History of Media Anthropology</vt:lpstr>
      <vt:lpstr>Meaningful Media</vt:lpstr>
      <vt:lpstr>Meaningful Media</vt:lpstr>
      <vt:lpstr>What makes Media Possible?</vt:lpstr>
      <vt:lpstr>Participatory Media and  Media Activism in Anthropology</vt:lpstr>
      <vt:lpstr>Participatory Media and  Media Activism in Anthropology</vt:lpstr>
      <vt:lpstr>Participatory Media and  Media Activism in Anthropology</vt:lpstr>
      <vt:lpstr>Participatory Media and  Media Activism in Anthropology</vt:lpstr>
      <vt:lpstr>Participatory Media and  Media Activism in Anthropology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43</cp:revision>
  <dcterms:created xsi:type="dcterms:W3CDTF">2019-08-25T00:07:12Z</dcterms:created>
  <dcterms:modified xsi:type="dcterms:W3CDTF">2020-02-28T00:21:35Z</dcterms:modified>
</cp:coreProperties>
</file>