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C42CE-5655-9B4F-981E-E0AAAA3C4858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C08AE-CE6E-2544-A8D8-15F0B0C1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108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BD0CA-7FA6-2243-95A7-830761A194A6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5947C-CF40-E04E-97CC-4F2AE6ACB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617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BD603-3C3D-6443-BC5D-CD5BDC2AA21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8ECD-8FB4-EF4A-831F-9923E59DCA3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1C6C-EE2C-764F-A2DF-ED0363EEE57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15B19-C16B-694F-A515-7BD6EE2419D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20FE4-6280-AB43-A0D0-7DDBFB1FA11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54C5-F974-7744-9329-5F8CE2415179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FE5F-E918-F54C-8F07-1613403B5838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A2DB0-01B5-BE47-BB8D-9D038D894F47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1BB18-7CBE-654B-9A42-DE4984B3B901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52FFD-3BC9-B344-B2B7-C86194BA91F9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0F23-7981-214A-9EF7-4A125E42140C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82068-89DB-F54C-8A25-E7462FA3E4A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1666" y="2589166"/>
            <a:ext cx="7901148" cy="1979894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Culture and Sustainability: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Environmental Anthropology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 in the Anthropocene 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Eco-Justice: Race, Gender, and Environmental Destruction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Environmental justice advocates look at social equality, identifying impacts and risks associated with environmental damage that have disproportionately affected socially marginalized groups</a:t>
            </a:r>
          </a:p>
          <a:p>
            <a:pPr lvl="1"/>
            <a:r>
              <a:rPr lang="en-US" dirty="0" smtClean="0"/>
              <a:t>Landfills, chemical plants, industrial factories, environmentally-hazardous facilities</a:t>
            </a:r>
          </a:p>
          <a:p>
            <a:r>
              <a:rPr lang="en-US" i="1" dirty="0" smtClean="0"/>
              <a:t>Eco-</a:t>
            </a:r>
            <a:r>
              <a:rPr lang="en-US" i="1" dirty="0" err="1" smtClean="0"/>
              <a:t>cide</a:t>
            </a:r>
            <a:r>
              <a:rPr lang="en-US" i="1" dirty="0" smtClean="0"/>
              <a:t> </a:t>
            </a:r>
            <a:r>
              <a:rPr lang="en-US" dirty="0" smtClean="0"/>
              <a:t>is linked to </a:t>
            </a:r>
            <a:r>
              <a:rPr lang="en-US" i="1" dirty="0" smtClean="0"/>
              <a:t>ethno-</a:t>
            </a:r>
            <a:r>
              <a:rPr lang="en-US" i="1" dirty="0" err="1" smtClean="0"/>
              <a:t>cide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83648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Applying Anthropology </a:t>
            </a:r>
            <a:br>
              <a:rPr lang="en-US" dirty="0" smtClean="0"/>
            </a:br>
            <a:r>
              <a:rPr lang="en-US" dirty="0" smtClean="0"/>
              <a:t>in Conservation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Applied anthropologists work with conservation and development organizations to implement projects that depend on an accurate understanding of local cultures and practices to succeed</a:t>
            </a:r>
          </a:p>
          <a:p>
            <a:pPr lvl="1"/>
            <a:r>
              <a:rPr lang="en-US" dirty="0" smtClean="0"/>
              <a:t>Ex</a:t>
            </a:r>
            <a:r>
              <a:rPr lang="en-US" dirty="0"/>
              <a:t>: Murray’s Haitian reforestation </a:t>
            </a:r>
            <a:r>
              <a:rPr lang="en-US" dirty="0" smtClean="0"/>
              <a:t>project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63666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Applying Anthropology </a:t>
            </a:r>
            <a:br>
              <a:rPr lang="en-US" dirty="0"/>
            </a:br>
            <a:r>
              <a:rPr lang="en-US" dirty="0"/>
              <a:t>in Conservation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AAA Global Climate Change Taskforce report (2014) </a:t>
            </a:r>
            <a:r>
              <a:rPr lang="mr-IN" dirty="0"/>
              <a:t>–</a:t>
            </a:r>
            <a:r>
              <a:rPr lang="en-US" dirty="0"/>
              <a:t> impacts of climate change will disproportionately affect groups who have contributed the least to greenhouse gases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43791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anthropologists examine </a:t>
            </a:r>
            <a:r>
              <a:rPr lang="en-US" dirty="0" smtClean="0"/>
              <a:t>human interactions with the environment</a:t>
            </a:r>
          </a:p>
          <a:p>
            <a:r>
              <a:rPr lang="en-US" dirty="0"/>
              <a:t>P</a:t>
            </a:r>
            <a:r>
              <a:rPr lang="en-US" dirty="0" smtClean="0"/>
              <a:t>olitical </a:t>
            </a:r>
            <a:r>
              <a:rPr lang="en-US" dirty="0" smtClean="0"/>
              <a:t>ecology </a:t>
            </a:r>
            <a:endParaRPr lang="en-US" dirty="0" smtClean="0"/>
          </a:p>
          <a:p>
            <a:r>
              <a:rPr lang="en-US" dirty="0" smtClean="0"/>
              <a:t>Anthropocene</a:t>
            </a:r>
          </a:p>
          <a:p>
            <a:r>
              <a:rPr lang="en-US" dirty="0" smtClean="0"/>
              <a:t>How anthropology </a:t>
            </a:r>
            <a:r>
              <a:rPr lang="en-US" dirty="0"/>
              <a:t>contributes to public discussions and the creation of public policy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2897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in the Anthropocene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period in geological time in which the effects of human activities have altered the fundamental geochemical cycles of the earth as a result of converting forests into fields and pastures and burning oil, gas, and coal on a large </a:t>
            </a:r>
            <a:r>
              <a:rPr lang="en-US" dirty="0" smtClean="0"/>
              <a:t>scale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182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Humans and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change led to bipedalism in hominins, </a:t>
            </a:r>
            <a:r>
              <a:rPr lang="en-US" dirty="0" smtClean="0"/>
              <a:t>development </a:t>
            </a:r>
            <a:r>
              <a:rPr lang="en-US" dirty="0" smtClean="0"/>
              <a:t>of </a:t>
            </a:r>
            <a:r>
              <a:rPr lang="en-US" i="1" dirty="0" smtClean="0"/>
              <a:t>Homo sapiens</a:t>
            </a:r>
          </a:p>
          <a:p>
            <a:r>
              <a:rPr lang="en-US" dirty="0" smtClean="0"/>
              <a:t>Human agriculture changed our relationship with the </a:t>
            </a:r>
            <a:r>
              <a:rPr lang="en-US" dirty="0" smtClean="0"/>
              <a:t>environment in both positive and negative ways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7688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Leslie White </a:t>
            </a:r>
            <a:r>
              <a:rPr lang="mr-IN" dirty="0" smtClean="0"/>
              <a:t>–</a:t>
            </a:r>
            <a:r>
              <a:rPr lang="en-US" dirty="0" smtClean="0"/>
              <a:t> Cultures “evolved” through their use of technologies to control the environment</a:t>
            </a:r>
          </a:p>
          <a:p>
            <a:r>
              <a:rPr lang="en-US" dirty="0" smtClean="0"/>
              <a:t>Julian Steward </a:t>
            </a:r>
            <a:r>
              <a:rPr lang="mr-IN" dirty="0" smtClean="0"/>
              <a:t>–</a:t>
            </a:r>
            <a:r>
              <a:rPr lang="en-US" dirty="0" smtClean="0"/>
              <a:t> (Shoshone) Subsistence patterns structure culture and society</a:t>
            </a:r>
          </a:p>
          <a:p>
            <a:r>
              <a:rPr lang="en-US" dirty="0" smtClean="0"/>
              <a:t>Both were influenced by materialism </a:t>
            </a:r>
            <a:r>
              <a:rPr lang="mr-IN" dirty="0" smtClean="0"/>
              <a:t>–</a:t>
            </a:r>
            <a:r>
              <a:rPr lang="en-US" dirty="0" smtClean="0"/>
              <a:t> how human practices are limited by ecology and the balance of </a:t>
            </a:r>
            <a:r>
              <a:rPr lang="en-US" dirty="0" smtClean="0"/>
              <a:t>nature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20842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and knowledge of plants, animals, and ecosystems by traditional societies</a:t>
            </a:r>
          </a:p>
          <a:p>
            <a:r>
              <a:rPr lang="en-US" dirty="0" smtClean="0"/>
              <a:t>Horticultural practice of slash-and-burn or swidden cultivation </a:t>
            </a:r>
          </a:p>
          <a:p>
            <a:pPr lvl="1"/>
            <a:r>
              <a:rPr lang="en-US" dirty="0" smtClean="0"/>
              <a:t>Practiced correctly, it is indefinitely sustainable with low population density and plenty of land</a:t>
            </a:r>
          </a:p>
          <a:p>
            <a:pPr lvl="1"/>
            <a:r>
              <a:rPr lang="en-US" dirty="0" smtClean="0"/>
              <a:t>Incorrectly, the </a:t>
            </a:r>
            <a:r>
              <a:rPr lang="en-US" dirty="0" smtClean="0"/>
              <a:t>entire ecological system </a:t>
            </a:r>
            <a:r>
              <a:rPr lang="en-US" dirty="0" smtClean="0"/>
              <a:t>breaks </a:t>
            </a:r>
            <a:r>
              <a:rPr lang="en-US" dirty="0" smtClean="0"/>
              <a:t>down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2979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Ethnobotany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studies traditional uses of plants for food, construction, dyes, crafts, and medicine</a:t>
            </a:r>
          </a:p>
          <a:p>
            <a:pPr lvl="1"/>
            <a:r>
              <a:rPr lang="en-US" dirty="0" err="1" smtClean="0"/>
              <a:t>Kayapó</a:t>
            </a:r>
            <a:r>
              <a:rPr lang="en-US" dirty="0" smtClean="0"/>
              <a:t> </a:t>
            </a:r>
            <a:r>
              <a:rPr lang="en-US" dirty="0"/>
              <a:t>Project showed how Indigenous groups actually make the rainforest more </a:t>
            </a:r>
            <a:r>
              <a:rPr lang="en-US" dirty="0" smtClean="0"/>
              <a:t>productive</a:t>
            </a:r>
          </a:p>
          <a:p>
            <a:r>
              <a:rPr lang="en-US" dirty="0" smtClean="0"/>
              <a:t>Myth of the Ecologically Noble Savage</a:t>
            </a:r>
          </a:p>
          <a:p>
            <a:pPr lvl="1"/>
            <a:r>
              <a:rPr lang="en-US" dirty="0" smtClean="0"/>
              <a:t>Native peoples are constructed as “opposite” of Western society, romantic fantasy</a:t>
            </a:r>
            <a:endParaRPr lang="en-US" dirty="0"/>
          </a:p>
          <a:p>
            <a:r>
              <a:rPr lang="en-US" dirty="0" smtClean="0"/>
              <a:t>Land claims saved by mapping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1967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Focuses on the impacts of governments and corporations in establishing political and economic systems that constrain local behavior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hallenges standard narratives regarding environmental destruction and conservation </a:t>
            </a:r>
          </a:p>
          <a:p>
            <a:r>
              <a:rPr lang="en-US" dirty="0" smtClean="0"/>
              <a:t>Revisionist Environmental History </a:t>
            </a:r>
            <a:r>
              <a:rPr lang="mr-IN" dirty="0" smtClean="0"/>
              <a:t>–</a:t>
            </a:r>
            <a:r>
              <a:rPr lang="en-US" dirty="0" smtClean="0"/>
              <a:t> uses evidence to rewrite narratives </a:t>
            </a:r>
            <a:endParaRPr lang="en-US" dirty="0"/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Fairhead</a:t>
            </a:r>
            <a:r>
              <a:rPr lang="en-US" dirty="0" smtClean="0"/>
              <a:t>/Leach and </a:t>
            </a:r>
            <a:r>
              <a:rPr lang="en-US" dirty="0" err="1" smtClean="0"/>
              <a:t>Balee’s</a:t>
            </a:r>
            <a:r>
              <a:rPr lang="en-US" dirty="0" smtClean="0"/>
              <a:t>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44143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“People versus Parks” Debate </a:t>
            </a:r>
            <a:r>
              <a:rPr lang="mr-IN" dirty="0" smtClean="0"/>
              <a:t>–</a:t>
            </a:r>
            <a:r>
              <a:rPr lang="en-US" dirty="0" smtClean="0"/>
              <a:t> Should rural lands be “protected” from the people who live there, or can there be a way to include humans and still conserve nature?</a:t>
            </a:r>
          </a:p>
          <a:p>
            <a:r>
              <a:rPr lang="en-US" dirty="0" smtClean="0"/>
              <a:t>Sustainable development </a:t>
            </a:r>
            <a:r>
              <a:rPr lang="mr-IN" dirty="0" smtClean="0"/>
              <a:t>–</a:t>
            </a:r>
            <a:r>
              <a:rPr lang="en-US" dirty="0" smtClean="0"/>
              <a:t> economic alternatives that encourage people to preserve resources</a:t>
            </a:r>
          </a:p>
          <a:p>
            <a:pPr lvl="1"/>
            <a:r>
              <a:rPr lang="en-US" dirty="0" smtClean="0"/>
              <a:t>Ex: Brazilian extractive reserves for rubber tapping</a:t>
            </a:r>
          </a:p>
          <a:p>
            <a:pPr lvl="1"/>
            <a:r>
              <a:rPr lang="en-US" dirty="0" smtClean="0"/>
              <a:t>Ex: The American Lawn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07745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562</Words>
  <Application>Microsoft Macintosh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Living in the Anthropocene</vt:lpstr>
      <vt:lpstr>Humans and the Environment</vt:lpstr>
      <vt:lpstr>Cultural Ecology</vt:lpstr>
      <vt:lpstr>Ethnoecology</vt:lpstr>
      <vt:lpstr>Ethnoecology</vt:lpstr>
      <vt:lpstr>Political Ecology</vt:lpstr>
      <vt:lpstr>Political Ecology</vt:lpstr>
      <vt:lpstr>Eco-Justice: Race, Gender, and Environmental Destruction</vt:lpstr>
      <vt:lpstr>Applying Anthropology  in Conservation </vt:lpstr>
      <vt:lpstr>Applying Anthropology  in Conservation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36</cp:revision>
  <dcterms:created xsi:type="dcterms:W3CDTF">2019-08-25T00:07:12Z</dcterms:created>
  <dcterms:modified xsi:type="dcterms:W3CDTF">2020-02-28T00:05:11Z</dcterms:modified>
</cp:coreProperties>
</file>