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embeddedFontLst>
    <p:embeddedFont>
      <p:font typeface="Open Sans" panose="020B0604020202020204" charset="0"/>
      <p:regular r:id="rId15"/>
      <p:bold r:id="rId16"/>
      <p:italic r:id="rId17"/>
      <p:boldItalic r:id="rId18"/>
    </p:embeddedFont>
    <p:embeddedFont>
      <p:font typeface="Roboto" panose="020B0604020202020204" charset="0"/>
      <p:regular r:id="rId19"/>
      <p:bold r:id="rId20"/>
      <p:italic r:id="rId21"/>
      <p:boldItalic r:id="rId22"/>
    </p:embeddedFont>
    <p:embeddedFont>
      <p:font typeface="Source Sans Pro" panose="020B0604020202020204"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397"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287886296"/>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Recap today’s lecture, touching on key points. </a:t>
            </a:r>
            <a:r>
              <a:rPr lang="en" sz="1200" i="1">
                <a:solidFill>
                  <a:schemeClr val="dk1"/>
                </a:solidFill>
                <a:latin typeface="Roboto"/>
                <a:ea typeface="Roboto"/>
                <a:cs typeface="Roboto"/>
                <a:sym typeface="Roboto"/>
              </a:rPr>
              <a:t>Today, you have learned…</a:t>
            </a:r>
            <a:r>
              <a:rPr lang="en" sz="1200">
                <a:solidFill>
                  <a:schemeClr val="dk1"/>
                </a:solidFill>
                <a:latin typeface="Roboto"/>
                <a:ea typeface="Roboto"/>
                <a:cs typeface="Roboto"/>
                <a:sym typeface="Roboto"/>
              </a:rPr>
              <a:t>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lnSpc>
                <a:spcPct val="150000"/>
              </a:lnSpc>
              <a:spcBef>
                <a:spcPts val="0"/>
              </a:spcBef>
              <a:buClr>
                <a:schemeClr val="dk1"/>
              </a:buClr>
              <a:buSzPct val="100000"/>
              <a:buFont typeface="Arial"/>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Notes: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Rehearse</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Dress for success</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Set up your environment</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Create a contingency plan</a:t>
            </a:r>
          </a:p>
          <a:p>
            <a:pPr lv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There are various things you can do leading up to your speech or presentation to make your life easier. First, and most important, is to rehearse! The more prepared you are, the more comfortable you will be. Use your rehearsal time as an opportunity to identify any weaknesses and to improve them. Rehearsing will also help you to get your timing right and prevent you from needing to refer to notes during your speech. You will also feel more confident during your speech if you are dressed appropriately. In terms of formality, aim to dress one level above your audience, but wear something you are comfortable in and that will not be a distraction while you speak. If you can, set up the location of your speech before your audience arrives. You might need to move furniture around to create the tone you are striving for, and you should definitely test any A/V equipment to make sure everything is in working order. Lastly, you should create a contingency plan for anything that could go wrong; for example, have a handout as backup in case there is a problem with your slides, and email yourself a copy of your notes in case your papers get lost.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buNone/>
            </a:pP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The more prepared you are, the less anxious you will feel. Some of things you can do to reduce your speaking anxiety are smiling, deep breathing, having some water with you to remind you to pause, making eye contact with audience members individually, visualising a successful speech, and, of course, practice!</a:t>
            </a:r>
          </a:p>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Notes: </a:t>
            </a:r>
          </a:p>
          <a:p>
            <a:pPr marL="457200" lvl="0" indent="-304800" rtl="0">
              <a:lnSpc>
                <a:spcPct val="183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Practise/rehearse in similar conditions as your speech</a:t>
            </a:r>
          </a:p>
          <a:p>
            <a:pPr marL="457200" lvl="0" indent="-304800" rtl="0">
              <a:lnSpc>
                <a:spcPct val="183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Be organized</a:t>
            </a:r>
          </a:p>
          <a:p>
            <a:pPr marL="457200" lvl="0" indent="-304800" rtl="0">
              <a:lnSpc>
                <a:spcPct val="183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Think positively</a:t>
            </a:r>
          </a:p>
          <a:p>
            <a:pPr marL="457200" lvl="0" indent="-304800" rtl="0">
              <a:lnSpc>
                <a:spcPct val="183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Analyze your audience</a:t>
            </a:r>
          </a:p>
          <a:p>
            <a:pPr marL="457200" lvl="0" indent="-304800" rtl="0">
              <a:lnSpc>
                <a:spcPct val="183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Adapt your language to speaking style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a short period of time available after your speech to take questions from the audience, unless there is a good reason not to (i.e. you are sitting on a panel, in which case, the presentation itself is Q&amp;A based). Let the audience know how you will handle Q&amp;A at the beginning of your speech so that they know what to expect. If you get any interruptions, you can politely ask the person to hold on to their question until the end. Also let the audience know what the context of your knowledge is, to avoid getting questions taht are outside of your scope of knowledge. Make sure you’re clear about what a person is asking, but never pretend to know an answer if you’re not sure -- this can really harm your credibility if you’re found to have given false or misleading information. Pause for a moment to decide how you want to respond, rather than blurting out the first answer that comes to mind.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100000"/>
              <a:buFont typeface="Arial"/>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3" name="Shape 1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buNone/>
            </a:pPr>
            <a:endParaRPr>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bg>
      <p:bgPr>
        <a:solidFill>
          <a:srgbClr val="00C5B9"/>
        </a:solidFill>
        <a:effectLst/>
      </p:bgPr>
    </p:bg>
    <p:spTree>
      <p:nvGrpSpPr>
        <p:cNvPr id="1" name="Shape 8"/>
        <p:cNvGrpSpPr/>
        <p:nvPr/>
      </p:nvGrpSpPr>
      <p:grpSpPr>
        <a:xfrm>
          <a:off x="0" y="0"/>
          <a:ext cx="0" cy="0"/>
          <a:chOff x="0" y="0"/>
          <a:chExt cx="0" cy="0"/>
        </a:xfrm>
      </p:grpSpPr>
      <p:sp>
        <p:nvSpPr>
          <p:cNvPr id="9" name="Shape 9"/>
          <p:cNvSpPr/>
          <p:nvPr/>
        </p:nvSpPr>
        <p:spPr>
          <a:xfrm>
            <a:off x="181050" y="168450"/>
            <a:ext cx="8781899" cy="6521100"/>
          </a:xfrm>
          <a:prstGeom prst="rect">
            <a:avLst/>
          </a:prstGeom>
          <a:solidFill>
            <a:srgbClr val="2F3848"/>
          </a:solidFill>
          <a:ln>
            <a:noFill/>
          </a:ln>
        </p:spPr>
        <p:txBody>
          <a:bodyPr lIns="91425" tIns="91425" rIns="91425" bIns="91425" anchor="ctr" anchorCtr="0">
            <a:noAutofit/>
          </a:bodyPr>
          <a:lstStyle/>
          <a:p>
            <a:pPr lvl="0">
              <a:spcBef>
                <a:spcPts val="0"/>
              </a:spcBef>
              <a:buNone/>
            </a:pPr>
            <a:endParaRPr/>
          </a:p>
        </p:txBody>
      </p:sp>
      <p:sp>
        <p:nvSpPr>
          <p:cNvPr id="10" name="Shape 10"/>
          <p:cNvSpPr txBox="1">
            <a:spLocks noGrp="1"/>
          </p:cNvSpPr>
          <p:nvPr>
            <p:ph type="ctrTitle"/>
          </p:nvPr>
        </p:nvSpPr>
        <p:spPr>
          <a:xfrm>
            <a:off x="1692000" y="3265350"/>
            <a:ext cx="5759999" cy="1546500"/>
          </a:xfrm>
          <a:prstGeom prst="rect">
            <a:avLst/>
          </a:prstGeom>
        </p:spPr>
        <p:txBody>
          <a:bodyPr lIns="91425" tIns="91425" rIns="91425" bIns="91425" anchor="t" anchorCtr="0"/>
          <a:lstStyle>
            <a:lvl1pPr lvl="0" algn="ctr">
              <a:spcBef>
                <a:spcPts val="0"/>
              </a:spcBef>
              <a:buClr>
                <a:srgbClr val="F05768"/>
              </a:buClr>
              <a:buSzPct val="100000"/>
              <a:defRPr sz="4800">
                <a:solidFill>
                  <a:srgbClr val="F05768"/>
                </a:solidFill>
              </a:defRPr>
            </a:lvl1pPr>
            <a:lvl2pPr lvl="1" algn="ctr">
              <a:spcBef>
                <a:spcPts val="0"/>
              </a:spcBef>
              <a:buClr>
                <a:srgbClr val="F05768"/>
              </a:buClr>
              <a:buSzPct val="100000"/>
              <a:defRPr sz="4800">
                <a:solidFill>
                  <a:srgbClr val="F05768"/>
                </a:solidFill>
              </a:defRPr>
            </a:lvl2pPr>
            <a:lvl3pPr lvl="2" algn="ctr">
              <a:spcBef>
                <a:spcPts val="0"/>
              </a:spcBef>
              <a:buClr>
                <a:srgbClr val="F05768"/>
              </a:buClr>
              <a:buSzPct val="100000"/>
              <a:defRPr sz="4800">
                <a:solidFill>
                  <a:srgbClr val="F05768"/>
                </a:solidFill>
              </a:defRPr>
            </a:lvl3pPr>
            <a:lvl4pPr lvl="3" algn="ctr">
              <a:spcBef>
                <a:spcPts val="0"/>
              </a:spcBef>
              <a:buClr>
                <a:srgbClr val="F05768"/>
              </a:buClr>
              <a:buSzPct val="100000"/>
              <a:defRPr sz="4800">
                <a:solidFill>
                  <a:srgbClr val="F05768"/>
                </a:solidFill>
              </a:defRPr>
            </a:lvl4pPr>
            <a:lvl5pPr lvl="4" algn="ctr">
              <a:spcBef>
                <a:spcPts val="0"/>
              </a:spcBef>
              <a:buClr>
                <a:srgbClr val="F05768"/>
              </a:buClr>
              <a:buSzPct val="100000"/>
              <a:defRPr sz="4800">
                <a:solidFill>
                  <a:srgbClr val="F05768"/>
                </a:solidFill>
              </a:defRPr>
            </a:lvl5pPr>
            <a:lvl6pPr lvl="5" algn="ctr">
              <a:spcBef>
                <a:spcPts val="0"/>
              </a:spcBef>
              <a:buClr>
                <a:srgbClr val="F05768"/>
              </a:buClr>
              <a:buSzPct val="100000"/>
              <a:defRPr sz="4800">
                <a:solidFill>
                  <a:srgbClr val="F05768"/>
                </a:solidFill>
              </a:defRPr>
            </a:lvl6pPr>
            <a:lvl7pPr lvl="6" algn="ctr">
              <a:spcBef>
                <a:spcPts val="0"/>
              </a:spcBef>
              <a:buClr>
                <a:srgbClr val="F05768"/>
              </a:buClr>
              <a:buSzPct val="100000"/>
              <a:defRPr sz="4800">
                <a:solidFill>
                  <a:srgbClr val="F05768"/>
                </a:solidFill>
              </a:defRPr>
            </a:lvl7pPr>
            <a:lvl8pPr lvl="7" algn="ctr">
              <a:spcBef>
                <a:spcPts val="0"/>
              </a:spcBef>
              <a:buClr>
                <a:srgbClr val="F05768"/>
              </a:buClr>
              <a:buSzPct val="100000"/>
              <a:defRPr sz="4800">
                <a:solidFill>
                  <a:srgbClr val="F05768"/>
                </a:solidFill>
              </a:defRPr>
            </a:lvl8pPr>
            <a:lvl9pPr lvl="8" algn="ctr">
              <a:spcBef>
                <a:spcPts val="0"/>
              </a:spcBef>
              <a:buClr>
                <a:srgbClr val="F05768"/>
              </a:buClr>
              <a:buSzPct val="100000"/>
              <a:defRPr sz="4800">
                <a:solidFill>
                  <a:srgbClr val="F05768"/>
                </a:solidFill>
              </a:defRPr>
            </a:lvl9pPr>
          </a:lstStyle>
          <a:p>
            <a:endParaRPr/>
          </a:p>
        </p:txBody>
      </p:sp>
      <p:sp>
        <p:nvSpPr>
          <p:cNvPr id="11" name="Shape 11"/>
          <p:cNvSpPr/>
          <p:nvPr/>
        </p:nvSpPr>
        <p:spPr>
          <a:xfrm>
            <a:off x="3855150" y="1840275"/>
            <a:ext cx="1433699" cy="955799"/>
          </a:xfrm>
          <a:prstGeom prst="wedgeRectCallout">
            <a:avLst>
              <a:gd name="adj1" fmla="val 8366"/>
              <a:gd name="adj2" fmla="val 80819"/>
            </a:avLst>
          </a:prstGeom>
          <a:noFill/>
          <a:ln w="114300" cap="flat" cmpd="sng">
            <a:solidFill>
              <a:srgbClr val="F05768"/>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3"/>
        <p:cNvGrpSpPr/>
        <p:nvPr/>
      </p:nvGrpSpPr>
      <p:grpSpPr>
        <a:xfrm>
          <a:off x="0" y="0"/>
          <a:ext cx="0" cy="0"/>
          <a:chOff x="0" y="0"/>
          <a:chExt cx="0" cy="0"/>
        </a:xfrm>
      </p:grpSpPr>
      <p:sp>
        <p:nvSpPr>
          <p:cNvPr id="64" name="Shape 64"/>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Blank pink">
    <p:bg>
      <p:bgPr>
        <a:solidFill>
          <a:srgbClr val="FD8E80"/>
        </a:solidFill>
        <a:effectLst/>
      </p:bgPr>
    </p:bg>
    <p:spTree>
      <p:nvGrpSpPr>
        <p:cNvPr id="1" name="Shape 65"/>
        <p:cNvGrpSpPr/>
        <p:nvPr/>
      </p:nvGrpSpPr>
      <p:grpSpPr>
        <a:xfrm>
          <a:off x="0" y="0"/>
          <a:ext cx="0" cy="0"/>
          <a:chOff x="0" y="0"/>
          <a:chExt cx="0" cy="0"/>
        </a:xfrm>
      </p:grpSpPr>
      <p:sp>
        <p:nvSpPr>
          <p:cNvPr id="66" name="Shape 66"/>
          <p:cNvSpPr/>
          <p:nvPr/>
        </p:nvSpPr>
        <p:spPr>
          <a:xfrm>
            <a:off x="181050" y="168450"/>
            <a:ext cx="8781899" cy="6521100"/>
          </a:xfrm>
          <a:prstGeom prst="rect">
            <a:avLst/>
          </a:prstGeom>
          <a:solidFill>
            <a:srgbClr val="F05768"/>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lank teal">
    <p:bg>
      <p:bgPr>
        <a:solidFill>
          <a:srgbClr val="6CF3CE"/>
        </a:solidFill>
        <a:effectLst/>
      </p:bgPr>
    </p:bg>
    <p:spTree>
      <p:nvGrpSpPr>
        <p:cNvPr id="1" name="Shape 67"/>
        <p:cNvGrpSpPr/>
        <p:nvPr/>
      </p:nvGrpSpPr>
      <p:grpSpPr>
        <a:xfrm>
          <a:off x="0" y="0"/>
          <a:ext cx="0" cy="0"/>
          <a:chOff x="0" y="0"/>
          <a:chExt cx="0" cy="0"/>
        </a:xfrm>
      </p:grpSpPr>
      <p:sp>
        <p:nvSpPr>
          <p:cNvPr id="68" name="Shape 68"/>
          <p:cNvSpPr/>
          <p:nvPr/>
        </p:nvSpPr>
        <p:spPr>
          <a:xfrm>
            <a:off x="181050" y="168450"/>
            <a:ext cx="8781899" cy="6521100"/>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Blank dark">
    <p:bg>
      <p:bgPr>
        <a:solidFill>
          <a:srgbClr val="00C5B9"/>
        </a:solidFill>
        <a:effectLst/>
      </p:bgPr>
    </p:bg>
    <p:spTree>
      <p:nvGrpSpPr>
        <p:cNvPr id="1" name="Shape 69"/>
        <p:cNvGrpSpPr/>
        <p:nvPr/>
      </p:nvGrpSpPr>
      <p:grpSpPr>
        <a:xfrm>
          <a:off x="0" y="0"/>
          <a:ext cx="0" cy="0"/>
          <a:chOff x="0" y="0"/>
          <a:chExt cx="0" cy="0"/>
        </a:xfrm>
      </p:grpSpPr>
      <p:sp>
        <p:nvSpPr>
          <p:cNvPr id="70" name="Shape 70"/>
          <p:cNvSpPr/>
          <p:nvPr/>
        </p:nvSpPr>
        <p:spPr>
          <a:xfrm>
            <a:off x="181050" y="168450"/>
            <a:ext cx="8781899" cy="6521100"/>
          </a:xfrm>
          <a:prstGeom prst="rect">
            <a:avLst/>
          </a:prstGeom>
          <a:solidFill>
            <a:srgbClr val="2F3848"/>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Subtitle teal">
    <p:bg>
      <p:bgPr>
        <a:solidFill>
          <a:srgbClr val="6CF3CE"/>
        </a:solidFill>
        <a:effectLst/>
      </p:bgPr>
    </p:bg>
    <p:spTree>
      <p:nvGrpSpPr>
        <p:cNvPr id="1" name="Shape 12"/>
        <p:cNvGrpSpPr/>
        <p:nvPr/>
      </p:nvGrpSpPr>
      <p:grpSpPr>
        <a:xfrm>
          <a:off x="0" y="0"/>
          <a:ext cx="0" cy="0"/>
          <a:chOff x="0" y="0"/>
          <a:chExt cx="0" cy="0"/>
        </a:xfrm>
      </p:grpSpPr>
      <p:sp>
        <p:nvSpPr>
          <p:cNvPr id="13" name="Shape 13"/>
          <p:cNvSpPr/>
          <p:nvPr/>
        </p:nvSpPr>
        <p:spPr>
          <a:xfrm>
            <a:off x="181050" y="168450"/>
            <a:ext cx="8781899" cy="6521100"/>
          </a:xfrm>
          <a:prstGeom prst="rect">
            <a:avLst/>
          </a:prstGeom>
          <a:solidFill>
            <a:srgbClr val="00C5B9"/>
          </a:solidFill>
          <a:ln>
            <a:noFill/>
          </a:ln>
        </p:spPr>
        <p:txBody>
          <a:bodyPr lIns="91425" tIns="91425" rIns="91425" bIns="91425" anchor="ctr" anchorCtr="0">
            <a:noAutofit/>
          </a:bodyPr>
          <a:lstStyle/>
          <a:p>
            <a:pPr lvl="0" rtl="0">
              <a:spcBef>
                <a:spcPts val="0"/>
              </a:spcBef>
              <a:buNone/>
            </a:pPr>
            <a:endParaRPr/>
          </a:p>
        </p:txBody>
      </p:sp>
      <p:sp>
        <p:nvSpPr>
          <p:cNvPr id="14" name="Shape 14"/>
          <p:cNvSpPr txBox="1">
            <a:spLocks noGrp="1"/>
          </p:cNvSpPr>
          <p:nvPr>
            <p:ph type="ctrTitle"/>
          </p:nvPr>
        </p:nvSpPr>
        <p:spPr>
          <a:xfrm>
            <a:off x="665225" y="2018025"/>
            <a:ext cx="4927500" cy="1546500"/>
          </a:xfrm>
          <a:prstGeom prst="rect">
            <a:avLst/>
          </a:prstGeom>
        </p:spPr>
        <p:txBody>
          <a:bodyPr lIns="91425" tIns="91425" rIns="91425" bIns="91425" anchor="b" anchorCtr="0"/>
          <a:lstStyle>
            <a:lvl1pPr lvl="0" algn="l" rtl="0">
              <a:spcBef>
                <a:spcPts val="0"/>
              </a:spcBef>
              <a:buClr>
                <a:srgbClr val="FFFFFF"/>
              </a:buClr>
              <a:buSzPct val="100000"/>
              <a:defRPr sz="4800">
                <a:solidFill>
                  <a:srgbClr val="FFFFFF"/>
                </a:solidFill>
              </a:defRPr>
            </a:lvl1pPr>
            <a:lvl2pPr lvl="1" algn="l" rtl="0">
              <a:spcBef>
                <a:spcPts val="0"/>
              </a:spcBef>
              <a:buClr>
                <a:srgbClr val="FFFFFF"/>
              </a:buClr>
              <a:buSzPct val="100000"/>
              <a:defRPr sz="4800">
                <a:solidFill>
                  <a:srgbClr val="FFFFFF"/>
                </a:solidFill>
              </a:defRPr>
            </a:lvl2pPr>
            <a:lvl3pPr lvl="2" algn="l" rtl="0">
              <a:spcBef>
                <a:spcPts val="0"/>
              </a:spcBef>
              <a:buClr>
                <a:srgbClr val="FFFFFF"/>
              </a:buClr>
              <a:buSzPct val="100000"/>
              <a:defRPr sz="4800">
                <a:solidFill>
                  <a:srgbClr val="FFFFFF"/>
                </a:solidFill>
              </a:defRPr>
            </a:lvl3pPr>
            <a:lvl4pPr lvl="3" algn="l" rtl="0">
              <a:spcBef>
                <a:spcPts val="0"/>
              </a:spcBef>
              <a:buClr>
                <a:srgbClr val="FFFFFF"/>
              </a:buClr>
              <a:buSzPct val="100000"/>
              <a:defRPr sz="4800">
                <a:solidFill>
                  <a:srgbClr val="FFFFFF"/>
                </a:solidFill>
              </a:defRPr>
            </a:lvl4pPr>
            <a:lvl5pPr lvl="4" algn="l" rtl="0">
              <a:spcBef>
                <a:spcPts val="0"/>
              </a:spcBef>
              <a:buClr>
                <a:srgbClr val="FFFFFF"/>
              </a:buClr>
              <a:buSzPct val="100000"/>
              <a:defRPr sz="4800">
                <a:solidFill>
                  <a:srgbClr val="FFFFFF"/>
                </a:solidFill>
              </a:defRPr>
            </a:lvl5pPr>
            <a:lvl6pPr lvl="5" algn="l" rtl="0">
              <a:spcBef>
                <a:spcPts val="0"/>
              </a:spcBef>
              <a:buClr>
                <a:srgbClr val="FFFFFF"/>
              </a:buClr>
              <a:buSzPct val="100000"/>
              <a:defRPr sz="4800">
                <a:solidFill>
                  <a:srgbClr val="FFFFFF"/>
                </a:solidFill>
              </a:defRPr>
            </a:lvl6pPr>
            <a:lvl7pPr lvl="6" algn="l" rtl="0">
              <a:spcBef>
                <a:spcPts val="0"/>
              </a:spcBef>
              <a:buClr>
                <a:srgbClr val="FFFFFF"/>
              </a:buClr>
              <a:buSzPct val="100000"/>
              <a:defRPr sz="4800">
                <a:solidFill>
                  <a:srgbClr val="FFFFFF"/>
                </a:solidFill>
              </a:defRPr>
            </a:lvl7pPr>
            <a:lvl8pPr lvl="7" algn="l" rtl="0">
              <a:spcBef>
                <a:spcPts val="0"/>
              </a:spcBef>
              <a:buClr>
                <a:srgbClr val="FFFFFF"/>
              </a:buClr>
              <a:buSzPct val="100000"/>
              <a:defRPr sz="4800">
                <a:solidFill>
                  <a:srgbClr val="FFFFFF"/>
                </a:solidFill>
              </a:defRPr>
            </a:lvl8pPr>
            <a:lvl9pPr lvl="8" algn="l" rtl="0">
              <a:spcBef>
                <a:spcPts val="0"/>
              </a:spcBef>
              <a:buClr>
                <a:srgbClr val="FFFFFF"/>
              </a:buClr>
              <a:buSzPct val="100000"/>
              <a:defRPr sz="4800">
                <a:solidFill>
                  <a:srgbClr val="FFFFFF"/>
                </a:solidFill>
              </a:defRPr>
            </a:lvl9pPr>
          </a:lstStyle>
          <a:p>
            <a:endParaRPr/>
          </a:p>
        </p:txBody>
      </p:sp>
      <p:sp>
        <p:nvSpPr>
          <p:cNvPr id="15" name="Shape 15"/>
          <p:cNvSpPr txBox="1">
            <a:spLocks noGrp="1"/>
          </p:cNvSpPr>
          <p:nvPr>
            <p:ph type="subTitle" idx="1"/>
          </p:nvPr>
        </p:nvSpPr>
        <p:spPr>
          <a:xfrm>
            <a:off x="854251" y="3922275"/>
            <a:ext cx="3815400" cy="993899"/>
          </a:xfrm>
          <a:prstGeom prst="rect">
            <a:avLst/>
          </a:prstGeom>
          <a:ln w="114300" cap="flat" cmpd="sng">
            <a:solidFill>
              <a:srgbClr val="FFFFFF"/>
            </a:solidFill>
            <a:prstDash val="solid"/>
            <a:miter/>
            <a:headEnd type="none" w="med" len="med"/>
            <a:tailEnd type="none" w="med" len="med"/>
          </a:ln>
        </p:spPr>
        <p:txBody>
          <a:bodyPr lIns="91425" tIns="91425" rIns="91425" bIns="91425" anchor="ctr" anchorCtr="0"/>
          <a:lstStyle>
            <a:lvl1pPr lvl="0"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1pPr>
            <a:lvl2pPr lvl="1"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2pPr>
            <a:lvl3pPr lvl="2"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3pPr>
            <a:lvl4pPr lvl="3"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4pPr>
            <a:lvl5pPr lvl="4"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5pPr>
            <a:lvl6pPr lvl="5"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6pPr>
            <a:lvl7pPr lvl="6"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7pPr>
            <a:lvl8pPr lvl="7"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8pPr>
            <a:lvl9pPr lvl="8"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9pPr>
          </a:lstStyle>
          <a:p>
            <a:endParaRPr/>
          </a:p>
        </p:txBody>
      </p:sp>
      <p:sp>
        <p:nvSpPr>
          <p:cNvPr id="16" name="Shape 16"/>
          <p:cNvSpPr/>
          <p:nvPr/>
        </p:nvSpPr>
        <p:spPr>
          <a:xfrm>
            <a:off x="1139933" y="3640725"/>
            <a:ext cx="274800" cy="274800"/>
          </a:xfrm>
          <a:prstGeom prst="rtTriangle">
            <a:avLst/>
          </a:pr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Subtitle pink">
    <p:bg>
      <p:bgPr>
        <a:solidFill>
          <a:srgbClr val="FD8E80"/>
        </a:solidFill>
        <a:effectLst/>
      </p:bgPr>
    </p:bg>
    <p:spTree>
      <p:nvGrpSpPr>
        <p:cNvPr id="1" name="Shape 17"/>
        <p:cNvGrpSpPr/>
        <p:nvPr/>
      </p:nvGrpSpPr>
      <p:grpSpPr>
        <a:xfrm>
          <a:off x="0" y="0"/>
          <a:ext cx="0" cy="0"/>
          <a:chOff x="0" y="0"/>
          <a:chExt cx="0" cy="0"/>
        </a:xfrm>
      </p:grpSpPr>
      <p:sp>
        <p:nvSpPr>
          <p:cNvPr id="18" name="Shape 18"/>
          <p:cNvSpPr/>
          <p:nvPr/>
        </p:nvSpPr>
        <p:spPr>
          <a:xfrm>
            <a:off x="181050" y="168450"/>
            <a:ext cx="8781899" cy="6521100"/>
          </a:xfrm>
          <a:prstGeom prst="rect">
            <a:avLst/>
          </a:prstGeom>
          <a:solidFill>
            <a:srgbClr val="F05768"/>
          </a:solidFill>
          <a:ln>
            <a:noFill/>
          </a:ln>
        </p:spPr>
        <p:txBody>
          <a:bodyPr lIns="91425" tIns="91425" rIns="91425" bIns="91425" anchor="ctr" anchorCtr="0">
            <a:noAutofit/>
          </a:bodyPr>
          <a:lstStyle/>
          <a:p>
            <a:pPr lvl="0" rtl="0">
              <a:spcBef>
                <a:spcPts val="0"/>
              </a:spcBef>
              <a:buNone/>
            </a:pPr>
            <a:endParaRPr/>
          </a:p>
        </p:txBody>
      </p:sp>
      <p:sp>
        <p:nvSpPr>
          <p:cNvPr id="19" name="Shape 19"/>
          <p:cNvSpPr txBox="1">
            <a:spLocks noGrp="1"/>
          </p:cNvSpPr>
          <p:nvPr>
            <p:ph type="ctrTitle"/>
          </p:nvPr>
        </p:nvSpPr>
        <p:spPr>
          <a:xfrm>
            <a:off x="665225" y="2018025"/>
            <a:ext cx="4927500" cy="1546500"/>
          </a:xfrm>
          <a:prstGeom prst="rect">
            <a:avLst/>
          </a:prstGeom>
        </p:spPr>
        <p:txBody>
          <a:bodyPr lIns="91425" tIns="91425" rIns="91425" bIns="91425" anchor="ctr" anchorCtr="0"/>
          <a:lstStyle>
            <a:lvl1pPr lvl="0" algn="l" rtl="0">
              <a:spcBef>
                <a:spcPts val="0"/>
              </a:spcBef>
              <a:buClr>
                <a:srgbClr val="FFFFFF"/>
              </a:buClr>
              <a:buSzPct val="100000"/>
              <a:defRPr sz="4800">
                <a:solidFill>
                  <a:srgbClr val="FFFFFF"/>
                </a:solidFill>
              </a:defRPr>
            </a:lvl1pPr>
            <a:lvl2pPr lvl="1" algn="l" rtl="0">
              <a:spcBef>
                <a:spcPts val="0"/>
              </a:spcBef>
              <a:buClr>
                <a:srgbClr val="FFFFFF"/>
              </a:buClr>
              <a:buSzPct val="100000"/>
              <a:defRPr sz="4800">
                <a:solidFill>
                  <a:srgbClr val="FFFFFF"/>
                </a:solidFill>
              </a:defRPr>
            </a:lvl2pPr>
            <a:lvl3pPr lvl="2" algn="l" rtl="0">
              <a:spcBef>
                <a:spcPts val="0"/>
              </a:spcBef>
              <a:buClr>
                <a:srgbClr val="FFFFFF"/>
              </a:buClr>
              <a:buSzPct val="100000"/>
              <a:defRPr sz="4800">
                <a:solidFill>
                  <a:srgbClr val="FFFFFF"/>
                </a:solidFill>
              </a:defRPr>
            </a:lvl3pPr>
            <a:lvl4pPr lvl="3" algn="l" rtl="0">
              <a:spcBef>
                <a:spcPts val="0"/>
              </a:spcBef>
              <a:buClr>
                <a:srgbClr val="FFFFFF"/>
              </a:buClr>
              <a:buSzPct val="100000"/>
              <a:defRPr sz="4800">
                <a:solidFill>
                  <a:srgbClr val="FFFFFF"/>
                </a:solidFill>
              </a:defRPr>
            </a:lvl4pPr>
            <a:lvl5pPr lvl="4" algn="l" rtl="0">
              <a:spcBef>
                <a:spcPts val="0"/>
              </a:spcBef>
              <a:buClr>
                <a:srgbClr val="FFFFFF"/>
              </a:buClr>
              <a:buSzPct val="100000"/>
              <a:defRPr sz="4800">
                <a:solidFill>
                  <a:srgbClr val="FFFFFF"/>
                </a:solidFill>
              </a:defRPr>
            </a:lvl5pPr>
            <a:lvl6pPr lvl="5" algn="l" rtl="0">
              <a:spcBef>
                <a:spcPts val="0"/>
              </a:spcBef>
              <a:buClr>
                <a:srgbClr val="FFFFFF"/>
              </a:buClr>
              <a:buSzPct val="100000"/>
              <a:defRPr sz="4800">
                <a:solidFill>
                  <a:srgbClr val="FFFFFF"/>
                </a:solidFill>
              </a:defRPr>
            </a:lvl6pPr>
            <a:lvl7pPr lvl="6" algn="l" rtl="0">
              <a:spcBef>
                <a:spcPts val="0"/>
              </a:spcBef>
              <a:buClr>
                <a:srgbClr val="FFFFFF"/>
              </a:buClr>
              <a:buSzPct val="100000"/>
              <a:defRPr sz="4800">
                <a:solidFill>
                  <a:srgbClr val="FFFFFF"/>
                </a:solidFill>
              </a:defRPr>
            </a:lvl7pPr>
            <a:lvl8pPr lvl="7" algn="l" rtl="0">
              <a:spcBef>
                <a:spcPts val="0"/>
              </a:spcBef>
              <a:buClr>
                <a:srgbClr val="FFFFFF"/>
              </a:buClr>
              <a:buSzPct val="100000"/>
              <a:defRPr sz="4800">
                <a:solidFill>
                  <a:srgbClr val="FFFFFF"/>
                </a:solidFill>
              </a:defRPr>
            </a:lvl8pPr>
            <a:lvl9pPr lvl="8" algn="l" rtl="0">
              <a:spcBef>
                <a:spcPts val="0"/>
              </a:spcBef>
              <a:buClr>
                <a:srgbClr val="FFFFFF"/>
              </a:buClr>
              <a:buSzPct val="100000"/>
              <a:defRPr sz="4800">
                <a:solidFill>
                  <a:srgbClr val="FFFFFF"/>
                </a:solidFill>
              </a:defRPr>
            </a:lvl9pPr>
          </a:lstStyle>
          <a:p>
            <a:endParaRPr/>
          </a:p>
        </p:txBody>
      </p:sp>
      <p:sp>
        <p:nvSpPr>
          <p:cNvPr id="20" name="Shape 20"/>
          <p:cNvSpPr txBox="1">
            <a:spLocks noGrp="1"/>
          </p:cNvSpPr>
          <p:nvPr>
            <p:ph type="subTitle" idx="1"/>
          </p:nvPr>
        </p:nvSpPr>
        <p:spPr>
          <a:xfrm>
            <a:off x="854251" y="3922275"/>
            <a:ext cx="3815400" cy="993899"/>
          </a:xfrm>
          <a:prstGeom prst="rect">
            <a:avLst/>
          </a:prstGeom>
          <a:ln w="114300" cap="flat" cmpd="sng">
            <a:solidFill>
              <a:srgbClr val="FFFFFF"/>
            </a:solidFill>
            <a:prstDash val="solid"/>
            <a:miter/>
            <a:headEnd type="none" w="med" len="med"/>
            <a:tailEnd type="none" w="med" len="med"/>
          </a:ln>
        </p:spPr>
        <p:txBody>
          <a:bodyPr lIns="91425" tIns="91425" rIns="91425" bIns="91425" anchor="ctr" anchorCtr="0"/>
          <a:lstStyle>
            <a:lvl1pPr lvl="0"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1pPr>
            <a:lvl2pPr lvl="1"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2pPr>
            <a:lvl3pPr lvl="2"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3pPr>
            <a:lvl4pPr lvl="3"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4pPr>
            <a:lvl5pPr lvl="4"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5pPr>
            <a:lvl6pPr lvl="5"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6pPr>
            <a:lvl7pPr lvl="6"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7pPr>
            <a:lvl8pPr lvl="7"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8pPr>
            <a:lvl9pPr lvl="8"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9pPr>
          </a:lstStyle>
          <a:p>
            <a:endParaRPr/>
          </a:p>
        </p:txBody>
      </p:sp>
      <p:sp>
        <p:nvSpPr>
          <p:cNvPr id="21" name="Shape 21"/>
          <p:cNvSpPr/>
          <p:nvPr/>
        </p:nvSpPr>
        <p:spPr>
          <a:xfrm>
            <a:off x="1139933" y="3640725"/>
            <a:ext cx="274800" cy="274800"/>
          </a:xfrm>
          <a:prstGeom prst="rtTriangle">
            <a:avLst/>
          </a:pr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Quote">
    <p:bg>
      <p:bgPr>
        <a:solidFill>
          <a:srgbClr val="F05768"/>
        </a:solidFill>
        <a:effectLst/>
      </p:bgPr>
    </p:bg>
    <p:spTree>
      <p:nvGrpSpPr>
        <p:cNvPr id="1" name="Shape 22"/>
        <p:cNvGrpSpPr/>
        <p:nvPr/>
      </p:nvGrpSpPr>
      <p:grpSpPr>
        <a:xfrm>
          <a:off x="0" y="0"/>
          <a:ext cx="0" cy="0"/>
          <a:chOff x="0" y="0"/>
          <a:chExt cx="0" cy="0"/>
        </a:xfrm>
      </p:grpSpPr>
      <p:sp>
        <p:nvSpPr>
          <p:cNvPr id="23" name="Shape 23"/>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rtl="0">
              <a:spcBef>
                <a:spcPts val="0"/>
              </a:spcBef>
              <a:buNone/>
            </a:pPr>
            <a:endParaRPr/>
          </a:p>
        </p:txBody>
      </p:sp>
      <p:sp>
        <p:nvSpPr>
          <p:cNvPr id="24" name="Shape 24"/>
          <p:cNvSpPr/>
          <p:nvPr/>
        </p:nvSpPr>
        <p:spPr>
          <a:xfrm>
            <a:off x="3855150" y="1459275"/>
            <a:ext cx="1433699" cy="955799"/>
          </a:xfrm>
          <a:prstGeom prst="wedgeRectCallout">
            <a:avLst>
              <a:gd name="adj1" fmla="val 8366"/>
              <a:gd name="adj2" fmla="val 80819"/>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25" name="Shape 25"/>
          <p:cNvSpPr txBox="1">
            <a:spLocks noGrp="1"/>
          </p:cNvSpPr>
          <p:nvPr>
            <p:ph type="body" idx="1"/>
          </p:nvPr>
        </p:nvSpPr>
        <p:spPr>
          <a:xfrm>
            <a:off x="810450" y="2790325"/>
            <a:ext cx="7523099" cy="804299"/>
          </a:xfrm>
          <a:prstGeom prst="rect">
            <a:avLst/>
          </a:prstGeom>
        </p:spPr>
        <p:txBody>
          <a:bodyPr lIns="91425" tIns="91425" rIns="91425" bIns="91425" anchor="t" anchorCtr="0"/>
          <a:lstStyle>
            <a:lvl1pPr lvl="0" algn="ctr" rtl="0">
              <a:spcBef>
                <a:spcPts val="0"/>
              </a:spcBef>
              <a:defRPr i="1"/>
            </a:lvl1pPr>
            <a:lvl2pPr lvl="1" algn="ctr" rtl="0">
              <a:spcBef>
                <a:spcPts val="0"/>
              </a:spcBef>
              <a:defRPr i="1"/>
            </a:lvl2pPr>
            <a:lvl3pPr lvl="2" algn="ctr" rtl="0">
              <a:spcBef>
                <a:spcPts val="0"/>
              </a:spcBef>
              <a:defRPr i="1"/>
            </a:lvl3pPr>
            <a:lvl4pPr lvl="3" algn="ctr" rtl="0">
              <a:spcBef>
                <a:spcPts val="0"/>
              </a:spcBef>
              <a:defRPr i="1"/>
            </a:lvl4pPr>
            <a:lvl5pPr lvl="4" algn="ctr" rtl="0">
              <a:spcBef>
                <a:spcPts val="0"/>
              </a:spcBef>
              <a:defRPr i="1"/>
            </a:lvl5pPr>
            <a:lvl6pPr lvl="5" algn="ctr" rtl="0">
              <a:spcBef>
                <a:spcPts val="0"/>
              </a:spcBef>
              <a:defRPr i="1"/>
            </a:lvl6pPr>
            <a:lvl7pPr lvl="6" algn="ctr" rtl="0">
              <a:spcBef>
                <a:spcPts val="0"/>
              </a:spcBef>
              <a:defRPr i="1"/>
            </a:lvl7pPr>
            <a:lvl8pPr lvl="7" algn="ctr" rtl="0">
              <a:spcBef>
                <a:spcPts val="0"/>
              </a:spcBef>
              <a:defRPr i="1"/>
            </a:lvl8pPr>
            <a:lvl9pPr lvl="8" algn="ctr">
              <a:spcBef>
                <a:spcPts val="0"/>
              </a:spcBef>
              <a:defRPr i="1"/>
            </a:lvl9pPr>
          </a:lstStyle>
          <a:p>
            <a:endParaRPr/>
          </a:p>
        </p:txBody>
      </p:sp>
      <p:sp>
        <p:nvSpPr>
          <p:cNvPr id="26" name="Shape 26"/>
          <p:cNvSpPr txBox="1"/>
          <p:nvPr/>
        </p:nvSpPr>
        <p:spPr>
          <a:xfrm>
            <a:off x="3593400" y="1499025"/>
            <a:ext cx="1957200" cy="871499"/>
          </a:xfrm>
          <a:prstGeom prst="rect">
            <a:avLst/>
          </a:prstGeom>
          <a:noFill/>
          <a:ln>
            <a:noFill/>
          </a:ln>
        </p:spPr>
        <p:txBody>
          <a:bodyPr lIns="91425" tIns="91425" rIns="91425" bIns="91425" anchor="t" anchorCtr="0">
            <a:noAutofit/>
          </a:bodyPr>
          <a:lstStyle/>
          <a:p>
            <a:pPr lvl="0" algn="ctr">
              <a:spcBef>
                <a:spcPts val="0"/>
              </a:spcBef>
              <a:buNone/>
            </a:pPr>
            <a:r>
              <a:rPr lang="en" sz="6000" b="1">
                <a:solidFill>
                  <a:srgbClr val="00C5B9"/>
                </a:solidFill>
                <a:latin typeface="Source Sans Pro"/>
                <a:ea typeface="Source Sans Pro"/>
                <a:cs typeface="Source Sans Pro"/>
                <a:sym typeface="Source Sans Pro"/>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7"/>
        <p:cNvGrpSpPr/>
        <p:nvPr/>
      </p:nvGrpSpPr>
      <p:grpSpPr>
        <a:xfrm>
          <a:off x="0" y="0"/>
          <a:ext cx="0" cy="0"/>
          <a:chOff x="0" y="0"/>
          <a:chExt cx="0" cy="0"/>
        </a:xfrm>
      </p:grpSpPr>
      <p:sp>
        <p:nvSpPr>
          <p:cNvPr id="28" name="Shape 28"/>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29" name="Shape 29"/>
          <p:cNvGrpSpPr/>
          <p:nvPr/>
        </p:nvGrpSpPr>
        <p:grpSpPr>
          <a:xfrm>
            <a:off x="180850" y="168450"/>
            <a:ext cx="8781899" cy="1296663"/>
            <a:chOff x="180850" y="168450"/>
            <a:chExt cx="8781899" cy="1296663"/>
          </a:xfrm>
        </p:grpSpPr>
        <p:sp>
          <p:nvSpPr>
            <p:cNvPr id="30" name="Shape 30"/>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1" name="Shape 31"/>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2" name="Shape 32"/>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33" name="Shape 33"/>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a:spcBef>
                <a:spcPts val="0"/>
              </a:spcBef>
              <a:defRPr/>
            </a:lvl1pPr>
            <a:lvl2pPr lvl="1" algn="l">
              <a:spcBef>
                <a:spcPts val="0"/>
              </a:spcBef>
              <a:buClr>
                <a:srgbClr val="FFFFFF"/>
              </a:buClr>
              <a:defRPr>
                <a:solidFill>
                  <a:srgbClr val="FFFFFF"/>
                </a:solidFill>
              </a:defRPr>
            </a:lvl2pPr>
            <a:lvl3pPr lvl="2" algn="l">
              <a:spcBef>
                <a:spcPts val="0"/>
              </a:spcBef>
              <a:buClr>
                <a:srgbClr val="FFFFFF"/>
              </a:buClr>
              <a:defRPr>
                <a:solidFill>
                  <a:srgbClr val="FFFFFF"/>
                </a:solidFill>
              </a:defRPr>
            </a:lvl3pPr>
            <a:lvl4pPr lvl="3" algn="l">
              <a:spcBef>
                <a:spcPts val="0"/>
              </a:spcBef>
              <a:buClr>
                <a:srgbClr val="FFFFFF"/>
              </a:buClr>
              <a:defRPr>
                <a:solidFill>
                  <a:srgbClr val="FFFFFF"/>
                </a:solidFill>
              </a:defRPr>
            </a:lvl4pPr>
            <a:lvl5pPr lvl="4" algn="l">
              <a:spcBef>
                <a:spcPts val="0"/>
              </a:spcBef>
              <a:buClr>
                <a:srgbClr val="FFFFFF"/>
              </a:buClr>
              <a:defRPr>
                <a:solidFill>
                  <a:srgbClr val="FFFFFF"/>
                </a:solidFill>
              </a:defRPr>
            </a:lvl5pPr>
            <a:lvl6pPr lvl="5" algn="l">
              <a:spcBef>
                <a:spcPts val="0"/>
              </a:spcBef>
              <a:buClr>
                <a:srgbClr val="FFFFFF"/>
              </a:buClr>
              <a:defRPr>
                <a:solidFill>
                  <a:srgbClr val="FFFFFF"/>
                </a:solidFill>
              </a:defRPr>
            </a:lvl6pPr>
            <a:lvl7pPr lvl="6" algn="l">
              <a:spcBef>
                <a:spcPts val="0"/>
              </a:spcBef>
              <a:buClr>
                <a:srgbClr val="FFFFFF"/>
              </a:buClr>
              <a:defRPr>
                <a:solidFill>
                  <a:srgbClr val="FFFFFF"/>
                </a:solidFill>
              </a:defRPr>
            </a:lvl7pPr>
            <a:lvl8pPr lvl="7" algn="l">
              <a:spcBef>
                <a:spcPts val="0"/>
              </a:spcBef>
              <a:buClr>
                <a:srgbClr val="FFFFFF"/>
              </a:buClr>
              <a:defRPr>
                <a:solidFill>
                  <a:srgbClr val="FFFFFF"/>
                </a:solidFill>
              </a:defRPr>
            </a:lvl8pPr>
            <a:lvl9pPr lvl="8" algn="l">
              <a:spcBef>
                <a:spcPts val="0"/>
              </a:spcBef>
              <a:buClr>
                <a:srgbClr val="FFFFFF"/>
              </a:buClr>
              <a:defRPr>
                <a:solidFill>
                  <a:srgbClr val="FFFFFF"/>
                </a:solidFill>
              </a:defRPr>
            </a:lvl9pPr>
          </a:lstStyle>
          <a:p>
            <a:endParaRPr/>
          </a:p>
        </p:txBody>
      </p:sp>
      <p:sp>
        <p:nvSpPr>
          <p:cNvPr id="34" name="Shape 34"/>
          <p:cNvSpPr txBox="1">
            <a:spLocks noGrp="1"/>
          </p:cNvSpPr>
          <p:nvPr>
            <p:ph type="body" idx="1"/>
          </p:nvPr>
        </p:nvSpPr>
        <p:spPr>
          <a:xfrm>
            <a:off x="753150" y="1600200"/>
            <a:ext cx="7637700" cy="4967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35"/>
        <p:cNvGrpSpPr/>
        <p:nvPr/>
      </p:nvGrpSpPr>
      <p:grpSpPr>
        <a:xfrm>
          <a:off x="0" y="0"/>
          <a:ext cx="0" cy="0"/>
          <a:chOff x="0" y="0"/>
          <a:chExt cx="0" cy="0"/>
        </a:xfrm>
      </p:grpSpPr>
      <p:sp>
        <p:nvSpPr>
          <p:cNvPr id="36" name="Shape 36"/>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37" name="Shape 37"/>
          <p:cNvGrpSpPr/>
          <p:nvPr/>
        </p:nvGrpSpPr>
        <p:grpSpPr>
          <a:xfrm>
            <a:off x="180850" y="168450"/>
            <a:ext cx="8781899" cy="1296663"/>
            <a:chOff x="180850" y="168450"/>
            <a:chExt cx="8781899" cy="1296663"/>
          </a:xfrm>
        </p:grpSpPr>
        <p:sp>
          <p:nvSpPr>
            <p:cNvPr id="38" name="Shape 38"/>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9" name="Shape 39"/>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0" name="Shape 40"/>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41" name="Shape 41"/>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
        <p:nvSpPr>
          <p:cNvPr id="42" name="Shape 42"/>
          <p:cNvSpPr txBox="1">
            <a:spLocks noGrp="1"/>
          </p:cNvSpPr>
          <p:nvPr>
            <p:ph type="body" idx="1"/>
          </p:nvPr>
        </p:nvSpPr>
        <p:spPr>
          <a:xfrm>
            <a:off x="457200" y="1600200"/>
            <a:ext cx="3994500" cy="4686899"/>
          </a:xfrm>
          <a:prstGeom prst="rect">
            <a:avLst/>
          </a:prstGeom>
        </p:spPr>
        <p:txBody>
          <a:bodyPr lIns="91425" tIns="91425" rIns="91425" bIns="91425" anchor="t" anchorCtr="0"/>
          <a:lstStyle>
            <a:lvl1pPr lvl="0">
              <a:spcBef>
                <a:spcPts val="0"/>
              </a:spcBef>
              <a:buSzPct val="100000"/>
              <a:defRPr sz="2400"/>
            </a:lvl1pPr>
            <a:lvl2pPr lvl="1">
              <a:spcBef>
                <a:spcPts val="0"/>
              </a:spcBef>
              <a:buSzPct val="100000"/>
              <a:defRPr sz="1800"/>
            </a:lvl2pPr>
            <a:lvl3pPr lvl="2">
              <a:spcBef>
                <a:spcPts val="0"/>
              </a:spcBef>
              <a:buSzPct val="100000"/>
              <a:defRPr sz="1800"/>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3" name="Shape 43"/>
          <p:cNvSpPr txBox="1">
            <a:spLocks noGrp="1"/>
          </p:cNvSpPr>
          <p:nvPr>
            <p:ph type="body" idx="2"/>
          </p:nvPr>
        </p:nvSpPr>
        <p:spPr>
          <a:xfrm>
            <a:off x="4692274" y="1600200"/>
            <a:ext cx="3994500" cy="4686899"/>
          </a:xfrm>
          <a:prstGeom prst="rect">
            <a:avLst/>
          </a:prstGeom>
        </p:spPr>
        <p:txBody>
          <a:bodyPr lIns="91425" tIns="91425" rIns="91425" bIns="91425" anchor="t" anchorCtr="0"/>
          <a:lstStyle>
            <a:lvl1pPr lvl="0">
              <a:spcBef>
                <a:spcPts val="0"/>
              </a:spcBef>
              <a:buSzPct val="100000"/>
              <a:defRPr sz="2400"/>
            </a:lvl1pPr>
            <a:lvl2pPr lvl="1">
              <a:spcBef>
                <a:spcPts val="0"/>
              </a:spcBef>
              <a:buSzPct val="100000"/>
              <a:defRPr sz="1800"/>
            </a:lvl2pPr>
            <a:lvl3pPr lvl="2">
              <a:spcBef>
                <a:spcPts val="0"/>
              </a:spcBef>
              <a:buSzPct val="100000"/>
              <a:defRPr sz="1800"/>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4"/>
        <p:cNvGrpSpPr/>
        <p:nvPr/>
      </p:nvGrpSpPr>
      <p:grpSpPr>
        <a:xfrm>
          <a:off x="0" y="0"/>
          <a:ext cx="0" cy="0"/>
          <a:chOff x="0" y="0"/>
          <a:chExt cx="0" cy="0"/>
        </a:xfrm>
      </p:grpSpPr>
      <p:sp>
        <p:nvSpPr>
          <p:cNvPr id="45" name="Shape 45"/>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46" name="Shape 46"/>
          <p:cNvGrpSpPr/>
          <p:nvPr/>
        </p:nvGrpSpPr>
        <p:grpSpPr>
          <a:xfrm>
            <a:off x="180850" y="168450"/>
            <a:ext cx="8781899" cy="1296663"/>
            <a:chOff x="180850" y="168450"/>
            <a:chExt cx="8781899" cy="1296663"/>
          </a:xfrm>
        </p:grpSpPr>
        <p:sp>
          <p:nvSpPr>
            <p:cNvPr id="47" name="Shape 47"/>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8" name="Shape 48"/>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9" name="Shape 49"/>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50" name="Shape 50"/>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
        <p:nvSpPr>
          <p:cNvPr id="51" name="Shape 51"/>
          <p:cNvSpPr txBox="1">
            <a:spLocks noGrp="1"/>
          </p:cNvSpPr>
          <p:nvPr>
            <p:ph type="body" idx="1"/>
          </p:nvPr>
        </p:nvSpPr>
        <p:spPr>
          <a:xfrm>
            <a:off x="489283"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52" name="Shape 52"/>
          <p:cNvSpPr txBox="1">
            <a:spLocks noGrp="1"/>
          </p:cNvSpPr>
          <p:nvPr>
            <p:ph type="body" idx="2"/>
          </p:nvPr>
        </p:nvSpPr>
        <p:spPr>
          <a:xfrm>
            <a:off x="3256050"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53" name="Shape 53"/>
          <p:cNvSpPr txBox="1">
            <a:spLocks noGrp="1"/>
          </p:cNvSpPr>
          <p:nvPr>
            <p:ph type="body" idx="3"/>
          </p:nvPr>
        </p:nvSpPr>
        <p:spPr>
          <a:xfrm>
            <a:off x="6022816"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4"/>
        <p:cNvGrpSpPr/>
        <p:nvPr/>
      </p:nvGrpSpPr>
      <p:grpSpPr>
        <a:xfrm>
          <a:off x="0" y="0"/>
          <a:ext cx="0" cy="0"/>
          <a:chOff x="0" y="0"/>
          <a:chExt cx="0" cy="0"/>
        </a:xfrm>
      </p:grpSpPr>
      <p:grpSp>
        <p:nvGrpSpPr>
          <p:cNvPr id="55" name="Shape 55"/>
          <p:cNvGrpSpPr/>
          <p:nvPr/>
        </p:nvGrpSpPr>
        <p:grpSpPr>
          <a:xfrm>
            <a:off x="180850" y="168450"/>
            <a:ext cx="8781899" cy="1296663"/>
            <a:chOff x="180850" y="168450"/>
            <a:chExt cx="8781899" cy="1296663"/>
          </a:xfrm>
        </p:grpSpPr>
        <p:sp>
          <p:nvSpPr>
            <p:cNvPr id="56" name="Shape 56"/>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57" name="Shape 57"/>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58" name="Shape 58"/>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59" name="Shape 59"/>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60"/>
        <p:cNvGrpSpPr/>
        <p:nvPr/>
      </p:nvGrpSpPr>
      <p:grpSpPr>
        <a:xfrm>
          <a:off x="0" y="0"/>
          <a:ext cx="0" cy="0"/>
          <a:chOff x="0" y="0"/>
          <a:chExt cx="0" cy="0"/>
        </a:xfrm>
      </p:grpSpPr>
      <p:sp>
        <p:nvSpPr>
          <p:cNvPr id="61" name="Shape 61"/>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sp>
        <p:nvSpPr>
          <p:cNvPr id="62" name="Shape 62"/>
          <p:cNvSpPr txBox="1">
            <a:spLocks noGrp="1"/>
          </p:cNvSpPr>
          <p:nvPr>
            <p:ph type="body" idx="1"/>
          </p:nvPr>
        </p:nvSpPr>
        <p:spPr>
          <a:xfrm>
            <a:off x="370050" y="6049300"/>
            <a:ext cx="8403900" cy="518400"/>
          </a:xfrm>
          <a:prstGeom prst="rect">
            <a:avLst/>
          </a:prstGeom>
        </p:spPr>
        <p:txBody>
          <a:bodyPr lIns="91425" tIns="91425" rIns="91425" bIns="91425" anchor="ctr" anchorCtr="0"/>
          <a:lstStyle>
            <a:lvl1pPr lvl="0" algn="ctr">
              <a:spcBef>
                <a:spcPts val="360"/>
              </a:spcBef>
              <a:buSzPct val="100000"/>
              <a:buNone/>
              <a:defRPr sz="1400" b="1"/>
            </a:lvl1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880050" y="274650"/>
            <a:ext cx="7383899" cy="1143000"/>
          </a:xfrm>
          <a:prstGeom prst="rect">
            <a:avLst/>
          </a:prstGeom>
          <a:noFill/>
          <a:ln>
            <a:noFill/>
          </a:ln>
        </p:spPr>
        <p:txBody>
          <a:bodyPr lIns="91425" tIns="91425" rIns="91425" bIns="91425" anchor="ctr" anchorCtr="0"/>
          <a:lstStyle>
            <a:lvl1pPr lvl="0"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1pPr>
            <a:lvl2pPr lvl="1"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2pPr>
            <a:lvl3pPr lvl="2"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3pPr>
            <a:lvl4pPr lvl="3"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4pPr>
            <a:lvl5pPr lvl="4"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5pPr>
            <a:lvl6pPr lvl="5"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6pPr>
            <a:lvl7pPr lvl="6"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7pPr>
            <a:lvl8pPr lvl="7"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8pPr>
            <a:lvl9pPr lvl="8"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9pPr>
          </a:lstStyle>
          <a:p>
            <a:endParaRPr/>
          </a:p>
        </p:txBody>
      </p:sp>
      <p:sp>
        <p:nvSpPr>
          <p:cNvPr id="7" name="Shape 7"/>
          <p:cNvSpPr txBox="1">
            <a:spLocks noGrp="1"/>
          </p:cNvSpPr>
          <p:nvPr>
            <p:ph type="body" idx="1"/>
          </p:nvPr>
        </p:nvSpPr>
        <p:spPr>
          <a:xfrm>
            <a:off x="880050" y="1600209"/>
            <a:ext cx="7383899" cy="4967700"/>
          </a:xfrm>
          <a:prstGeom prst="rect">
            <a:avLst/>
          </a:prstGeom>
          <a:noFill/>
          <a:ln>
            <a:noFill/>
          </a:ln>
        </p:spPr>
        <p:txBody>
          <a:bodyPr lIns="91425" tIns="91425" rIns="91425" bIns="91425" anchor="t" anchorCtr="0"/>
          <a:lstStyle>
            <a:lvl1pPr lvl="0">
              <a:spcBef>
                <a:spcPts val="600"/>
              </a:spcBef>
              <a:buClr>
                <a:srgbClr val="2F3848"/>
              </a:buClr>
              <a:buSzPct val="100000"/>
              <a:buFont typeface="Source Sans Pro"/>
              <a:buChar char="■"/>
              <a:defRPr sz="3200">
                <a:solidFill>
                  <a:srgbClr val="2F3848"/>
                </a:solidFill>
                <a:latin typeface="Source Sans Pro"/>
                <a:ea typeface="Source Sans Pro"/>
                <a:cs typeface="Source Sans Pro"/>
                <a:sym typeface="Source Sans Pro"/>
              </a:defRPr>
            </a:lvl1pPr>
            <a:lvl2pPr lvl="1">
              <a:spcBef>
                <a:spcPts val="480"/>
              </a:spcBef>
              <a:buClr>
                <a:srgbClr val="2F3848"/>
              </a:buClr>
              <a:buSzPct val="100000"/>
              <a:buFont typeface="Source Sans Pro"/>
              <a:defRPr sz="2400">
                <a:solidFill>
                  <a:srgbClr val="2F3848"/>
                </a:solidFill>
                <a:latin typeface="Source Sans Pro"/>
                <a:ea typeface="Source Sans Pro"/>
                <a:cs typeface="Source Sans Pro"/>
                <a:sym typeface="Source Sans Pro"/>
              </a:defRPr>
            </a:lvl2pPr>
            <a:lvl3pPr lvl="2">
              <a:spcBef>
                <a:spcPts val="480"/>
              </a:spcBef>
              <a:buClr>
                <a:srgbClr val="2F3848"/>
              </a:buClr>
              <a:buSzPct val="100000"/>
              <a:buFont typeface="Source Sans Pro"/>
              <a:defRPr sz="2400">
                <a:solidFill>
                  <a:srgbClr val="2F3848"/>
                </a:solidFill>
                <a:latin typeface="Source Sans Pro"/>
                <a:ea typeface="Source Sans Pro"/>
                <a:cs typeface="Source Sans Pro"/>
                <a:sym typeface="Source Sans Pro"/>
              </a:defRPr>
            </a:lvl3pPr>
            <a:lvl4pPr lvl="3">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4pPr>
            <a:lvl5pPr lvl="4">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5pPr>
            <a:lvl6pPr lvl="5">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6pPr>
            <a:lvl7pPr lvl="6">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7pPr>
            <a:lvl8pPr lvl="7">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8pPr>
            <a:lvl9pPr lvl="8">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8" Type="http://schemas.openxmlformats.org/officeDocument/2006/relationships/hyperlink" Target="www.flaticon.com" TargetMode="External"/><Relationship Id="rId3" Type="http://schemas.openxmlformats.org/officeDocument/2006/relationships/hyperlink" Target="http://www.slidescarnival.com/" TargetMode="External"/><Relationship Id="rId7" Type="http://schemas.openxmlformats.org/officeDocument/2006/relationships/hyperlink" Target="http://www.freepik.com" TargetMode="External"/><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hyperlink" Target="https://www.iconfinder.com/" TargetMode="External"/><Relationship Id="rId5" Type="http://schemas.openxmlformats.org/officeDocument/2006/relationships/hyperlink" Target="https://www.iconfinder.com/tmthymllr" TargetMode="External"/><Relationship Id="rId4" Type="http://schemas.openxmlformats.org/officeDocument/2006/relationships/hyperlink" Target="https://www.iconfinder.com/iconsets/devine-icons-part-2" TargetMode="External"/><Relationship Id="rId9" Type="http://schemas.openxmlformats.org/officeDocument/2006/relationships/image" Target="../media/image3.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hyperlink" Target="http://youtube.com/v/v06oz5JYFIg" TargetMode="External"/><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2.jp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ctrTitle"/>
          </p:nvPr>
        </p:nvSpPr>
        <p:spPr>
          <a:xfrm>
            <a:off x="1692000" y="3265350"/>
            <a:ext cx="5759999" cy="1546500"/>
          </a:xfrm>
          <a:prstGeom prst="rect">
            <a:avLst/>
          </a:prstGeom>
        </p:spPr>
        <p:txBody>
          <a:bodyPr lIns="91425" tIns="91425" rIns="91425" bIns="91425" anchor="t" anchorCtr="0">
            <a:noAutofit/>
          </a:bodyPr>
          <a:lstStyle/>
          <a:p>
            <a:pPr lvl="0">
              <a:spcBef>
                <a:spcPts val="0"/>
              </a:spcBef>
              <a:buNone/>
            </a:pPr>
            <a:r>
              <a:rPr lang="en">
                <a:latin typeface="Roboto"/>
                <a:ea typeface="Roboto"/>
                <a:cs typeface="Roboto"/>
                <a:sym typeface="Roboto"/>
              </a:rPr>
              <a:t>COMMUNICATING</a:t>
            </a:r>
            <a:br>
              <a:rPr lang="en">
                <a:latin typeface="Roboto"/>
                <a:ea typeface="Roboto"/>
                <a:cs typeface="Roboto"/>
                <a:sym typeface="Roboto"/>
              </a:rPr>
            </a:br>
            <a:r>
              <a:rPr lang="en">
                <a:latin typeface="Roboto"/>
                <a:ea typeface="Roboto"/>
                <a:cs typeface="Roboto"/>
                <a:sym typeface="Roboto"/>
              </a:rPr>
              <a:t>WITH A LIVE AUDIENCE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idx="4294967295"/>
          </p:nvPr>
        </p:nvSpPr>
        <p:spPr>
          <a:xfrm>
            <a:off x="880050" y="274650"/>
            <a:ext cx="7383899" cy="1143000"/>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Review</a:t>
            </a:r>
          </a:p>
        </p:txBody>
      </p:sp>
      <p:sp>
        <p:nvSpPr>
          <p:cNvPr id="133" name="Shape 133"/>
          <p:cNvSpPr txBox="1">
            <a:spLocks noGrp="1"/>
          </p:cNvSpPr>
          <p:nvPr>
            <p:ph type="body" idx="4294967295"/>
          </p:nvPr>
        </p:nvSpPr>
        <p:spPr>
          <a:xfrm>
            <a:off x="710150" y="1670775"/>
            <a:ext cx="3529199"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Preparing to Present</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Rehearse</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Dress for success</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Set up your environment</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Create a contingency plan</a:t>
            </a:r>
          </a:p>
        </p:txBody>
      </p:sp>
      <p:sp>
        <p:nvSpPr>
          <p:cNvPr id="134" name="Shape 134"/>
          <p:cNvSpPr txBox="1">
            <a:spLocks noGrp="1"/>
          </p:cNvSpPr>
          <p:nvPr>
            <p:ph type="body" idx="4294967295"/>
          </p:nvPr>
        </p:nvSpPr>
        <p:spPr>
          <a:xfrm>
            <a:off x="4734750" y="1660825"/>
            <a:ext cx="3529199"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Managing Anxiety</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Practise/rehearse in similar conditions as your speech</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Be organized</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Think positively</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Analyze your audience</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Adapt your language to speaking style</a:t>
            </a:r>
          </a:p>
        </p:txBody>
      </p:sp>
      <p:sp>
        <p:nvSpPr>
          <p:cNvPr id="135" name="Shape 135"/>
          <p:cNvSpPr txBox="1">
            <a:spLocks noGrp="1"/>
          </p:cNvSpPr>
          <p:nvPr>
            <p:ph type="body" idx="4294967295"/>
          </p:nvPr>
        </p:nvSpPr>
        <p:spPr>
          <a:xfrm>
            <a:off x="880050" y="4028775"/>
            <a:ext cx="3529199"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Handling Q&amp;A</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Set expectations</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Frame your knowledge</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Don’t pretend to know if you don’t</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Get clarity</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Pause to consider your answer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ctrTitle" idx="4294967295"/>
          </p:nvPr>
        </p:nvSpPr>
        <p:spPr>
          <a:xfrm>
            <a:off x="758300" y="891925"/>
            <a:ext cx="4782900" cy="1046400"/>
          </a:xfrm>
          <a:prstGeom prst="rect">
            <a:avLst/>
          </a:prstGeom>
        </p:spPr>
        <p:txBody>
          <a:bodyPr lIns="91425" tIns="91425" rIns="91425" bIns="91425" anchor="ctr" anchorCtr="0">
            <a:noAutofit/>
          </a:bodyPr>
          <a:lstStyle/>
          <a:p>
            <a:pPr lvl="0" algn="l" rtl="0">
              <a:spcBef>
                <a:spcPts val="0"/>
              </a:spcBef>
              <a:buNone/>
            </a:pPr>
            <a:r>
              <a:rPr lang="en" sz="6000">
                <a:solidFill>
                  <a:srgbClr val="6CF3CE"/>
                </a:solidFill>
                <a:latin typeface="Roboto"/>
                <a:ea typeface="Roboto"/>
                <a:cs typeface="Roboto"/>
                <a:sym typeface="Roboto"/>
              </a:rPr>
              <a:t>Thanks!</a:t>
            </a:r>
          </a:p>
        </p:txBody>
      </p:sp>
      <p:sp>
        <p:nvSpPr>
          <p:cNvPr id="141" name="Shape 141"/>
          <p:cNvSpPr txBox="1">
            <a:spLocks noGrp="1"/>
          </p:cNvSpPr>
          <p:nvPr>
            <p:ph type="subTitle" idx="4294967295"/>
          </p:nvPr>
        </p:nvSpPr>
        <p:spPr>
          <a:xfrm>
            <a:off x="758300" y="1802300"/>
            <a:ext cx="4782900" cy="1046400"/>
          </a:xfrm>
          <a:prstGeom prst="rect">
            <a:avLst/>
          </a:prstGeom>
        </p:spPr>
        <p:txBody>
          <a:bodyPr lIns="91425" tIns="91425" rIns="91425" bIns="91425" anchor="t" anchorCtr="0">
            <a:noAutofit/>
          </a:bodyPr>
          <a:lstStyle/>
          <a:p>
            <a:pPr lvl="0" rtl="0">
              <a:spcBef>
                <a:spcPts val="0"/>
              </a:spcBef>
              <a:buNone/>
            </a:pPr>
            <a:r>
              <a:rPr lang="en" sz="3600" b="1">
                <a:solidFill>
                  <a:srgbClr val="FFFFFF"/>
                </a:solidFill>
                <a:latin typeface="Roboto"/>
                <a:ea typeface="Roboto"/>
                <a:cs typeface="Roboto"/>
                <a:sym typeface="Roboto"/>
              </a:rPr>
              <a:t>Any questions?</a:t>
            </a:r>
          </a:p>
        </p:txBody>
      </p:sp>
      <p:sp>
        <p:nvSpPr>
          <p:cNvPr id="142" name="Shape 142"/>
          <p:cNvSpPr txBox="1">
            <a:spLocks noGrp="1"/>
          </p:cNvSpPr>
          <p:nvPr>
            <p:ph type="body" idx="4294967295"/>
          </p:nvPr>
        </p:nvSpPr>
        <p:spPr>
          <a:xfrm>
            <a:off x="765125" y="3024800"/>
            <a:ext cx="7601700" cy="732000"/>
          </a:xfrm>
          <a:prstGeom prst="rect">
            <a:avLst/>
          </a:prstGeom>
        </p:spPr>
        <p:txBody>
          <a:bodyPr lIns="91425" tIns="91425" rIns="91425" bIns="91425" anchor="t" anchorCtr="0">
            <a:noAutofit/>
          </a:bodyPr>
          <a:lstStyle/>
          <a:p>
            <a:pPr lvl="0" rtl="0">
              <a:spcBef>
                <a:spcPts val="0"/>
              </a:spcBef>
              <a:buNone/>
            </a:pPr>
            <a:r>
              <a:rPr lang="en" sz="2400">
                <a:highlight>
                  <a:srgbClr val="C9DAF8"/>
                </a:highlight>
                <a:latin typeface="Open Sans"/>
                <a:ea typeface="Open Sans"/>
                <a:cs typeface="Open Sans"/>
                <a:sym typeface="Open Sans"/>
              </a:rPr>
              <a:t>[Teacher edit: Next class, homework etc…]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title"/>
          </p:nvPr>
        </p:nvSpPr>
        <p:spPr>
          <a:xfrm>
            <a:off x="832475" y="1684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Credits</a:t>
            </a:r>
          </a:p>
        </p:txBody>
      </p:sp>
      <p:sp>
        <p:nvSpPr>
          <p:cNvPr id="148" name="Shape 148"/>
          <p:cNvSpPr txBox="1">
            <a:spLocks noGrp="1"/>
          </p:cNvSpPr>
          <p:nvPr>
            <p:ph type="body" idx="1"/>
          </p:nvPr>
        </p:nvSpPr>
        <p:spPr>
          <a:xfrm>
            <a:off x="753150" y="1600200"/>
            <a:ext cx="7637700" cy="4967700"/>
          </a:xfrm>
          <a:prstGeom prst="rect">
            <a:avLst/>
          </a:prstGeom>
        </p:spPr>
        <p:txBody>
          <a:bodyPr lIns="91425" tIns="91425" rIns="91425" bIns="91425" anchor="t" anchorCtr="0">
            <a:noAutofit/>
          </a:bodyPr>
          <a:lstStyle/>
          <a:p>
            <a:pPr lvl="0" rtl="0">
              <a:spcBef>
                <a:spcPts val="0"/>
              </a:spcBef>
              <a:buNone/>
            </a:pPr>
            <a:r>
              <a:rPr lang="en" sz="2400" dirty="0">
                <a:solidFill>
                  <a:srgbClr val="2F3848"/>
                </a:solidFill>
                <a:latin typeface="Open Sans"/>
                <a:ea typeface="Open Sans"/>
                <a:cs typeface="Open Sans"/>
                <a:sym typeface="Open Sans"/>
              </a:rPr>
              <a:t>Special thanks to all the people who made and released these awesome resources for free:</a:t>
            </a:r>
          </a:p>
          <a:p>
            <a:pPr marL="457200" lvl="0" indent="-381000" rtl="0">
              <a:lnSpc>
                <a:spcPct val="115000"/>
              </a:lnSpc>
              <a:spcBef>
                <a:spcPts val="0"/>
              </a:spcBef>
              <a:buClr>
                <a:srgbClr val="2F3848"/>
              </a:buClr>
              <a:buSzPct val="100000"/>
              <a:buFont typeface="Open Sans"/>
            </a:pPr>
            <a:r>
              <a:rPr lang="en" sz="2400" dirty="0">
                <a:solidFill>
                  <a:srgbClr val="2F3848"/>
                </a:solidFill>
                <a:latin typeface="Open Sans"/>
                <a:ea typeface="Open Sans"/>
                <a:cs typeface="Open Sans"/>
                <a:sym typeface="Open Sans"/>
              </a:rPr>
              <a:t>Presentation template by </a:t>
            </a:r>
            <a:r>
              <a:rPr lang="en" sz="2400" u="sng" dirty="0">
                <a:solidFill>
                  <a:srgbClr val="2F3848"/>
                </a:solidFill>
                <a:latin typeface="Open Sans"/>
                <a:ea typeface="Open Sans"/>
                <a:cs typeface="Open Sans"/>
                <a:sym typeface="Open Sans"/>
                <a:hlinkClick r:id="rId3"/>
              </a:rPr>
              <a:t>SlidesCarnival</a:t>
            </a:r>
          </a:p>
          <a:p>
            <a:pPr marL="457200" lvl="0" indent="-381000" rtl="0">
              <a:lnSpc>
                <a:spcPct val="115000"/>
              </a:lnSpc>
              <a:spcBef>
                <a:spcPts val="0"/>
              </a:spcBef>
              <a:buSzPct val="100000"/>
              <a:buFont typeface="Open Sans"/>
            </a:pPr>
            <a:r>
              <a:rPr lang="en" sz="2400" dirty="0">
                <a:latin typeface="Open Sans"/>
                <a:ea typeface="Open Sans"/>
                <a:cs typeface="Open Sans"/>
                <a:sym typeface="Open Sans"/>
              </a:rPr>
              <a:t>Icons by </a:t>
            </a:r>
            <a:r>
              <a:rPr lang="en" sz="2400" u="sng" dirty="0">
                <a:solidFill>
                  <a:schemeClr val="hlink"/>
                </a:solidFill>
                <a:latin typeface="Open Sans"/>
                <a:ea typeface="Open Sans"/>
                <a:cs typeface="Open Sans"/>
                <a:sym typeface="Open Sans"/>
                <a:hlinkClick r:id="rId4"/>
              </a:rPr>
              <a:t>Ipanpun</a:t>
            </a:r>
            <a:r>
              <a:rPr lang="en" sz="2400" dirty="0">
                <a:latin typeface="Open Sans"/>
                <a:ea typeface="Open Sans"/>
                <a:cs typeface="Open Sans"/>
                <a:sym typeface="Open Sans"/>
              </a:rPr>
              <a:t> &amp; </a:t>
            </a:r>
            <a:r>
              <a:rPr lang="en" sz="2400" u="sng" dirty="0">
                <a:solidFill>
                  <a:schemeClr val="hlink"/>
                </a:solidFill>
                <a:latin typeface="Open Sans"/>
                <a:ea typeface="Open Sans"/>
                <a:cs typeface="Open Sans"/>
                <a:sym typeface="Open Sans"/>
                <a:hlinkClick r:id="rId5"/>
              </a:rPr>
              <a:t>Timothy Miller</a:t>
            </a:r>
            <a:r>
              <a:rPr lang="en" sz="2400" dirty="0">
                <a:latin typeface="Open Sans"/>
                <a:ea typeface="Open Sans"/>
                <a:cs typeface="Open Sans"/>
                <a:sym typeface="Open Sans"/>
              </a:rPr>
              <a:t> on </a:t>
            </a:r>
            <a:r>
              <a:rPr lang="en" sz="2400" u="sng" dirty="0">
                <a:solidFill>
                  <a:schemeClr val="hlink"/>
                </a:solidFill>
                <a:latin typeface="Open Sans"/>
                <a:ea typeface="Open Sans"/>
                <a:cs typeface="Open Sans"/>
                <a:sym typeface="Open Sans"/>
                <a:hlinkClick r:id="rId6"/>
              </a:rPr>
              <a:t>Iconfinder</a:t>
            </a:r>
            <a:r>
              <a:rPr lang="en" sz="2400" dirty="0">
                <a:latin typeface="Open Sans"/>
                <a:ea typeface="Open Sans"/>
                <a:cs typeface="Open Sans"/>
                <a:sym typeface="Open Sans"/>
              </a:rPr>
              <a:t> and </a:t>
            </a:r>
            <a:r>
              <a:rPr lang="en" sz="2400" u="sng" dirty="0">
                <a:solidFill>
                  <a:schemeClr val="hlink"/>
                </a:solidFill>
                <a:latin typeface="Open Sans"/>
                <a:ea typeface="Open Sans"/>
                <a:cs typeface="Open Sans"/>
                <a:sym typeface="Open Sans"/>
                <a:hlinkClick r:id="rId7"/>
              </a:rPr>
              <a:t>Freepik</a:t>
            </a:r>
            <a:r>
              <a:rPr lang="en" sz="2400" dirty="0">
                <a:latin typeface="Open Sans"/>
                <a:ea typeface="Open Sans"/>
                <a:cs typeface="Open Sans"/>
                <a:sym typeface="Open Sans"/>
              </a:rPr>
              <a:t> on </a:t>
            </a:r>
            <a:r>
              <a:rPr lang="en" sz="2400" u="sng" dirty="0">
                <a:solidFill>
                  <a:schemeClr val="hlink"/>
                </a:solidFill>
                <a:latin typeface="Open Sans"/>
                <a:ea typeface="Open Sans"/>
                <a:cs typeface="Open Sans"/>
                <a:sym typeface="Open Sans"/>
                <a:hlinkClick r:id="rId8"/>
              </a:rPr>
              <a:t>Flaticon</a:t>
            </a:r>
            <a:r>
              <a:rPr lang="en" sz="2400" dirty="0" smtClean="0">
                <a:latin typeface="Open Sans"/>
                <a:ea typeface="Open Sans"/>
                <a:cs typeface="Open Sans"/>
                <a:sym typeface="Open Sans"/>
              </a:rPr>
              <a:t>.</a:t>
            </a:r>
            <a:endParaRPr lang="en" sz="2400" dirty="0">
              <a:latin typeface="Open Sans"/>
              <a:ea typeface="Open Sans"/>
              <a:cs typeface="Open Sans"/>
              <a:sym typeface="Open Sans"/>
            </a:endParaRPr>
          </a:p>
          <a:p>
            <a:pPr marL="457200" lvl="0" indent="-381000" rtl="0">
              <a:lnSpc>
                <a:spcPct val="115000"/>
              </a:lnSpc>
              <a:spcBef>
                <a:spcPts val="0"/>
              </a:spcBef>
              <a:buSzPct val="100000"/>
              <a:buFont typeface="Open Sans"/>
            </a:pPr>
            <a:endParaRPr lang="en" sz="2400" dirty="0" smtClean="0">
              <a:latin typeface="Open Sans"/>
              <a:ea typeface="Open Sans"/>
              <a:cs typeface="Open Sans"/>
              <a:sym typeface="Open Sans"/>
            </a:endParaRPr>
          </a:p>
          <a:p>
            <a:pPr marL="457200" lvl="0" indent="-381000" rtl="0">
              <a:lnSpc>
                <a:spcPct val="115000"/>
              </a:lnSpc>
              <a:spcBef>
                <a:spcPts val="0"/>
              </a:spcBef>
              <a:buSzPct val="100000"/>
              <a:buFont typeface="Open Sans"/>
            </a:pPr>
            <a:endParaRPr lang="en" sz="2400" dirty="0">
              <a:latin typeface="Open Sans"/>
              <a:ea typeface="Open Sans"/>
              <a:cs typeface="Open Sans"/>
              <a:sym typeface="Open Sans"/>
            </a:endParaRPr>
          </a:p>
        </p:txBody>
      </p:sp>
      <p:pic>
        <p:nvPicPr>
          <p:cNvPr id="1026"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5536" y="4509120"/>
            <a:ext cx="8352928" cy="1479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ctrTitle" idx="4294967295"/>
          </p:nvPr>
        </p:nvSpPr>
        <p:spPr>
          <a:xfrm>
            <a:off x="581200" y="755900"/>
            <a:ext cx="4782900" cy="1046400"/>
          </a:xfrm>
          <a:prstGeom prst="rect">
            <a:avLst/>
          </a:prstGeom>
        </p:spPr>
        <p:txBody>
          <a:bodyPr lIns="91425" tIns="91425" rIns="91425" bIns="91425" anchor="ctr" anchorCtr="0">
            <a:noAutofit/>
          </a:bodyPr>
          <a:lstStyle/>
          <a:p>
            <a:pPr lvl="0" algn="l">
              <a:spcBef>
                <a:spcPts val="0"/>
              </a:spcBef>
              <a:buNone/>
            </a:pPr>
            <a:r>
              <a:rPr lang="en" sz="6000">
                <a:latin typeface="Roboto"/>
                <a:ea typeface="Roboto"/>
                <a:cs typeface="Roboto"/>
                <a:sym typeface="Roboto"/>
              </a:rPr>
              <a:t>Welcome!</a:t>
            </a:r>
          </a:p>
        </p:txBody>
      </p:sp>
      <p:sp>
        <p:nvSpPr>
          <p:cNvPr id="81" name="Shape 81"/>
          <p:cNvSpPr txBox="1">
            <a:spLocks noGrp="1"/>
          </p:cNvSpPr>
          <p:nvPr>
            <p:ph type="body" idx="4294967295"/>
          </p:nvPr>
        </p:nvSpPr>
        <p:spPr>
          <a:xfrm>
            <a:off x="563625" y="2383400"/>
            <a:ext cx="7316400" cy="681900"/>
          </a:xfrm>
          <a:prstGeom prst="rect">
            <a:avLst/>
          </a:prstGeom>
        </p:spPr>
        <p:txBody>
          <a:bodyPr lIns="91425" tIns="91425" rIns="91425" bIns="91425" anchor="t" anchorCtr="0">
            <a:noAutofit/>
          </a:bodyPr>
          <a:lstStyle/>
          <a:p>
            <a:pPr lvl="0">
              <a:spcBef>
                <a:spcPts val="0"/>
              </a:spcBef>
              <a:buNone/>
            </a:pPr>
            <a:r>
              <a:rPr lang="en" sz="2400" b="1">
                <a:latin typeface="Open Sans"/>
                <a:ea typeface="Open Sans"/>
                <a:cs typeface="Open Sans"/>
                <a:sym typeface="Open Sans"/>
              </a:rPr>
              <a:t>Communicating with a Live Audience</a:t>
            </a:r>
            <a:r>
              <a:rPr lang="en" sz="2400">
                <a:latin typeface="Open Sans"/>
                <a:ea typeface="Open Sans"/>
                <a:cs typeface="Open Sans"/>
                <a:sym typeface="Open Sans"/>
              </a:rPr>
              <a:t/>
            </a:r>
            <a:br>
              <a:rPr lang="en" sz="2400">
                <a:latin typeface="Open Sans"/>
                <a:ea typeface="Open Sans"/>
                <a:cs typeface="Open Sans"/>
                <a:sym typeface="Open Sans"/>
              </a:rPr>
            </a:br>
            <a:endParaRPr lang="en" sz="2400">
              <a:latin typeface="Open Sans"/>
              <a:ea typeface="Open Sans"/>
              <a:cs typeface="Open Sans"/>
              <a:sym typeface="Open Sans"/>
            </a:endParaRPr>
          </a:p>
        </p:txBody>
      </p:sp>
      <p:sp>
        <p:nvSpPr>
          <p:cNvPr id="82" name="Shape 82"/>
          <p:cNvSpPr txBox="1">
            <a:spLocks noGrp="1"/>
          </p:cNvSpPr>
          <p:nvPr>
            <p:ph type="subTitle" idx="4294967295"/>
          </p:nvPr>
        </p:nvSpPr>
        <p:spPr>
          <a:xfrm>
            <a:off x="581200" y="1718180"/>
            <a:ext cx="4782900" cy="741299"/>
          </a:xfrm>
          <a:prstGeom prst="rect">
            <a:avLst/>
          </a:prstGeom>
        </p:spPr>
        <p:txBody>
          <a:bodyPr lIns="91425" tIns="91425" rIns="91425" bIns="91425" anchor="t" anchorCtr="0">
            <a:noAutofit/>
          </a:bodyPr>
          <a:lstStyle/>
          <a:p>
            <a:pPr lvl="0" rtl="0">
              <a:spcBef>
                <a:spcPts val="0"/>
              </a:spcBef>
              <a:buNone/>
            </a:pPr>
            <a:r>
              <a:rPr lang="en" sz="3600" b="1">
                <a:solidFill>
                  <a:srgbClr val="F05768"/>
                </a:solidFill>
                <a:latin typeface="Roboto"/>
                <a:ea typeface="Roboto"/>
                <a:cs typeface="Roboto"/>
                <a:sym typeface="Roboto"/>
              </a:rPr>
              <a:t>Today’s Lesson...</a:t>
            </a:r>
          </a:p>
        </p:txBody>
      </p:sp>
      <p:sp>
        <p:nvSpPr>
          <p:cNvPr id="83" name="Shape 83"/>
          <p:cNvSpPr txBox="1">
            <a:spLocks noGrp="1"/>
          </p:cNvSpPr>
          <p:nvPr>
            <p:ph type="subTitle" idx="4294967295"/>
          </p:nvPr>
        </p:nvSpPr>
        <p:spPr>
          <a:xfrm>
            <a:off x="581200" y="3134330"/>
            <a:ext cx="4782900" cy="741299"/>
          </a:xfrm>
          <a:prstGeom prst="rect">
            <a:avLst/>
          </a:prstGeom>
        </p:spPr>
        <p:txBody>
          <a:bodyPr lIns="91425" tIns="91425" rIns="91425" bIns="91425" anchor="t" anchorCtr="0">
            <a:noAutofit/>
          </a:bodyPr>
          <a:lstStyle/>
          <a:p>
            <a:pPr lvl="0" rtl="0">
              <a:spcBef>
                <a:spcPts val="0"/>
              </a:spcBef>
              <a:buNone/>
            </a:pPr>
            <a:r>
              <a:rPr lang="en" sz="3600" b="1">
                <a:solidFill>
                  <a:srgbClr val="F05768"/>
                </a:solidFill>
                <a:latin typeface="Roboto"/>
                <a:ea typeface="Roboto"/>
                <a:cs typeface="Roboto"/>
                <a:sym typeface="Roboto"/>
              </a:rPr>
              <a:t>Housekeeping</a:t>
            </a:r>
          </a:p>
        </p:txBody>
      </p:sp>
      <p:sp>
        <p:nvSpPr>
          <p:cNvPr id="84" name="Shape 84"/>
          <p:cNvSpPr txBox="1">
            <a:spLocks noGrp="1"/>
          </p:cNvSpPr>
          <p:nvPr>
            <p:ph type="body" idx="4294967295"/>
          </p:nvPr>
        </p:nvSpPr>
        <p:spPr>
          <a:xfrm>
            <a:off x="581200" y="3792250"/>
            <a:ext cx="7868700" cy="976199"/>
          </a:xfrm>
          <a:prstGeom prst="rect">
            <a:avLst/>
          </a:prstGeom>
        </p:spPr>
        <p:txBody>
          <a:bodyPr lIns="91425" tIns="91425" rIns="91425" bIns="91425" anchor="t" anchorCtr="0">
            <a:noAutofit/>
          </a:bodyPr>
          <a:lstStyle/>
          <a:p>
            <a:pPr lvl="0" rtl="0">
              <a:spcBef>
                <a:spcPts val="0"/>
              </a:spcBef>
              <a:buNone/>
            </a:pPr>
            <a:r>
              <a:rPr lang="en" sz="2400" b="1">
                <a:highlight>
                  <a:srgbClr val="C9DAF8"/>
                </a:highlight>
                <a:latin typeface="Open Sans"/>
                <a:ea typeface="Open Sans"/>
                <a:cs typeface="Open Sans"/>
                <a:sym typeface="Open Sans"/>
              </a:rPr>
              <a:t>[Teacher edit - reminders, homework from previous lesson etc.]</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ctrTitle" idx="4294967295"/>
          </p:nvPr>
        </p:nvSpPr>
        <p:spPr>
          <a:xfrm>
            <a:off x="2108250" y="2274025"/>
            <a:ext cx="4927500" cy="1546500"/>
          </a:xfrm>
          <a:prstGeom prst="rect">
            <a:avLst/>
          </a:prstGeom>
        </p:spPr>
        <p:txBody>
          <a:bodyPr lIns="91425" tIns="91425" rIns="91425" bIns="91425" anchor="ctr" anchorCtr="0">
            <a:noAutofit/>
          </a:bodyPr>
          <a:lstStyle/>
          <a:p>
            <a:pPr lvl="0" rtl="0">
              <a:spcBef>
                <a:spcPts val="0"/>
              </a:spcBef>
              <a:buNone/>
            </a:pPr>
            <a:r>
              <a:rPr lang="en" sz="9600">
                <a:solidFill>
                  <a:srgbClr val="FFFFFF"/>
                </a:solidFill>
                <a:latin typeface="Roboto"/>
                <a:ea typeface="Roboto"/>
                <a:cs typeface="Roboto"/>
                <a:sym typeface="Roboto"/>
              </a:rPr>
              <a:t>[Video]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a:spcBef>
                <a:spcPts val="0"/>
              </a:spcBef>
              <a:buNone/>
            </a:pPr>
            <a:r>
              <a:rPr lang="en">
                <a:latin typeface="Roboto"/>
                <a:ea typeface="Roboto"/>
                <a:cs typeface="Roboto"/>
                <a:sym typeface="Roboto"/>
              </a:rPr>
              <a:t>Preparing to Present</a:t>
            </a:r>
          </a:p>
        </p:txBody>
      </p:sp>
      <p:sp>
        <p:nvSpPr>
          <p:cNvPr id="95" name="Shape 95"/>
          <p:cNvSpPr txBox="1">
            <a:spLocks noGrp="1"/>
          </p:cNvSpPr>
          <p:nvPr>
            <p:ph type="body" idx="1"/>
          </p:nvPr>
        </p:nvSpPr>
        <p:spPr>
          <a:xfrm>
            <a:off x="753150" y="1828800"/>
            <a:ext cx="7637700" cy="3960299"/>
          </a:xfrm>
          <a:prstGeom prst="rect">
            <a:avLst/>
          </a:prstGeom>
        </p:spPr>
        <p:txBody>
          <a:bodyPr lIns="91425" tIns="91425" rIns="91425" bIns="91425" anchor="t" anchorCtr="0">
            <a:noAutofit/>
          </a:bodyPr>
          <a:lstStyle/>
          <a:p>
            <a:pPr lvl="0" rtl="0">
              <a:lnSpc>
                <a:spcPct val="115000"/>
              </a:lnSpc>
              <a:spcBef>
                <a:spcPts val="0"/>
              </a:spcBef>
              <a:buNone/>
            </a:pPr>
            <a:endParaRPr sz="2400">
              <a:solidFill>
                <a:schemeClr val="dk1"/>
              </a:solidFill>
              <a:latin typeface="Open Sans"/>
              <a:ea typeface="Open Sans"/>
              <a:cs typeface="Open Sans"/>
              <a:sym typeface="Open Sans"/>
            </a:endParaRPr>
          </a:p>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Rehearse</a:t>
            </a:r>
          </a:p>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Dress for success</a:t>
            </a:r>
          </a:p>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Set up your environment</a:t>
            </a:r>
          </a:p>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Create a contingency plan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Practising Delivery</a:t>
            </a:r>
          </a:p>
        </p:txBody>
      </p:sp>
      <p:sp>
        <p:nvSpPr>
          <p:cNvPr id="101" name="Shape 101"/>
          <p:cNvSpPr txBox="1">
            <a:spLocks noGrp="1"/>
          </p:cNvSpPr>
          <p:nvPr>
            <p:ph type="subTitle" idx="4294967295"/>
          </p:nvPr>
        </p:nvSpPr>
        <p:spPr>
          <a:xfrm>
            <a:off x="762450" y="3397875"/>
            <a:ext cx="7619100" cy="1110600"/>
          </a:xfrm>
          <a:prstGeom prst="rect">
            <a:avLst/>
          </a:prstGeom>
        </p:spPr>
        <p:txBody>
          <a:bodyPr lIns="91425" tIns="91425" rIns="91425" bIns="91425" anchor="t" anchorCtr="0">
            <a:noAutofit/>
          </a:bodyPr>
          <a:lstStyle/>
          <a:p>
            <a:pPr lvl="0" rtl="0">
              <a:spcBef>
                <a:spcPts val="0"/>
              </a:spcBef>
              <a:buClr>
                <a:schemeClr val="dk1"/>
              </a:buClr>
              <a:buSzPct val="45833"/>
              <a:buFont typeface="Arial"/>
              <a:buNone/>
            </a:pPr>
            <a:r>
              <a:rPr lang="en" sz="2400">
                <a:highlight>
                  <a:srgbClr val="C9DAF8"/>
                </a:highlight>
                <a:latin typeface="Open Sans"/>
                <a:ea typeface="Open Sans"/>
                <a:cs typeface="Open Sans"/>
                <a:sym typeface="Open Sans"/>
              </a:rPr>
              <a:t>[Teacher edit depending on the selected exercise. May be Inflection, Pronunciation and/or Projection. See Lecture Notes.</a:t>
            </a:r>
          </a:p>
        </p:txBody>
      </p:sp>
      <p:pic>
        <p:nvPicPr>
          <p:cNvPr id="102" name="Shape 102"/>
          <p:cNvPicPr preferRelativeResize="0"/>
          <p:nvPr/>
        </p:nvPicPr>
        <p:blipFill>
          <a:blip r:embed="rId3">
            <a:alphaModFix/>
          </a:blip>
          <a:stretch>
            <a:fillRect/>
          </a:stretch>
        </p:blipFill>
        <p:spPr>
          <a:xfrm>
            <a:off x="3618414" y="1294350"/>
            <a:ext cx="1907175" cy="19071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Managing Anxiety</a:t>
            </a:r>
          </a:p>
        </p:txBody>
      </p:sp>
      <p:sp>
        <p:nvSpPr>
          <p:cNvPr id="108" name="Shape 108"/>
          <p:cNvSpPr txBox="1">
            <a:spLocks noGrp="1"/>
          </p:cNvSpPr>
          <p:nvPr>
            <p:ph type="body" idx="1"/>
          </p:nvPr>
        </p:nvSpPr>
        <p:spPr>
          <a:xfrm>
            <a:off x="753150" y="1828800"/>
            <a:ext cx="7637700" cy="3960299"/>
          </a:xfrm>
          <a:prstGeom prst="rect">
            <a:avLst/>
          </a:prstGeom>
        </p:spPr>
        <p:txBody>
          <a:bodyPr lIns="91425" tIns="91425" rIns="91425" bIns="91425" anchor="t" anchorCtr="0">
            <a:noAutofit/>
          </a:bodyPr>
          <a:lstStyle/>
          <a:p>
            <a:pPr lvl="0" rtl="0">
              <a:lnSpc>
                <a:spcPct val="115000"/>
              </a:lnSpc>
              <a:spcBef>
                <a:spcPts val="0"/>
              </a:spcBef>
              <a:buNone/>
            </a:pPr>
            <a:endParaRPr sz="2400">
              <a:solidFill>
                <a:schemeClr val="dk1"/>
              </a:solidFill>
              <a:latin typeface="Open Sans"/>
              <a:ea typeface="Open Sans"/>
              <a:cs typeface="Open Sans"/>
              <a:sym typeface="Open Sans"/>
            </a:endParaRPr>
          </a:p>
          <a:p>
            <a:pPr marL="457200" lvl="0" indent="-361950" rtl="0">
              <a:lnSpc>
                <a:spcPct val="183000"/>
              </a:lnSpc>
              <a:spcBef>
                <a:spcPts val="0"/>
              </a:spcBef>
              <a:buClr>
                <a:srgbClr val="333333"/>
              </a:buClr>
              <a:buSzPct val="100000"/>
              <a:buFont typeface="Open Sans"/>
            </a:pPr>
            <a:r>
              <a:rPr lang="en" sz="2100">
                <a:solidFill>
                  <a:srgbClr val="333333"/>
                </a:solidFill>
                <a:latin typeface="Open Sans"/>
                <a:ea typeface="Open Sans"/>
                <a:cs typeface="Open Sans"/>
                <a:sym typeface="Open Sans"/>
              </a:rPr>
              <a:t>Practise/rehearse in similar conditions as your speech</a:t>
            </a:r>
          </a:p>
          <a:p>
            <a:pPr marL="457200" lvl="0" indent="-361950" rtl="0">
              <a:lnSpc>
                <a:spcPct val="183000"/>
              </a:lnSpc>
              <a:spcBef>
                <a:spcPts val="0"/>
              </a:spcBef>
              <a:buClr>
                <a:srgbClr val="333333"/>
              </a:buClr>
              <a:buSzPct val="100000"/>
              <a:buFont typeface="Open Sans"/>
            </a:pPr>
            <a:r>
              <a:rPr lang="en" sz="2100">
                <a:solidFill>
                  <a:srgbClr val="333333"/>
                </a:solidFill>
                <a:latin typeface="Open Sans"/>
                <a:ea typeface="Open Sans"/>
                <a:cs typeface="Open Sans"/>
                <a:sym typeface="Open Sans"/>
              </a:rPr>
              <a:t>Be organized</a:t>
            </a:r>
          </a:p>
          <a:p>
            <a:pPr marL="457200" lvl="0" indent="-361950" rtl="0">
              <a:lnSpc>
                <a:spcPct val="183000"/>
              </a:lnSpc>
              <a:spcBef>
                <a:spcPts val="0"/>
              </a:spcBef>
              <a:buClr>
                <a:srgbClr val="333333"/>
              </a:buClr>
              <a:buSzPct val="100000"/>
              <a:buFont typeface="Open Sans"/>
            </a:pPr>
            <a:r>
              <a:rPr lang="en" sz="2100">
                <a:solidFill>
                  <a:srgbClr val="333333"/>
                </a:solidFill>
                <a:latin typeface="Open Sans"/>
                <a:ea typeface="Open Sans"/>
                <a:cs typeface="Open Sans"/>
                <a:sym typeface="Open Sans"/>
              </a:rPr>
              <a:t>Think positively</a:t>
            </a:r>
          </a:p>
          <a:p>
            <a:pPr marL="457200" lvl="0" indent="-361950" rtl="0">
              <a:lnSpc>
                <a:spcPct val="183000"/>
              </a:lnSpc>
              <a:spcBef>
                <a:spcPts val="0"/>
              </a:spcBef>
              <a:buClr>
                <a:srgbClr val="333333"/>
              </a:buClr>
              <a:buSzPct val="100000"/>
              <a:buFont typeface="Open Sans"/>
            </a:pPr>
            <a:r>
              <a:rPr lang="en" sz="2100">
                <a:solidFill>
                  <a:srgbClr val="333333"/>
                </a:solidFill>
                <a:latin typeface="Open Sans"/>
                <a:ea typeface="Open Sans"/>
                <a:cs typeface="Open Sans"/>
                <a:sym typeface="Open Sans"/>
              </a:rPr>
              <a:t>Analyze your audience</a:t>
            </a:r>
          </a:p>
          <a:p>
            <a:pPr marL="457200" lvl="0" indent="-361950" rtl="0">
              <a:lnSpc>
                <a:spcPct val="183000"/>
              </a:lnSpc>
              <a:spcBef>
                <a:spcPts val="0"/>
              </a:spcBef>
              <a:buClr>
                <a:srgbClr val="333333"/>
              </a:buClr>
              <a:buSzPct val="100000"/>
              <a:buFont typeface="Open Sans"/>
            </a:pPr>
            <a:r>
              <a:rPr lang="en" sz="2100">
                <a:solidFill>
                  <a:srgbClr val="333333"/>
                </a:solidFill>
                <a:latin typeface="Open Sans"/>
                <a:ea typeface="Open Sans"/>
                <a:cs typeface="Open Sans"/>
                <a:sym typeface="Open Sans"/>
              </a:rPr>
              <a:t>Adapt your language to speaking style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Handling Q&amp;A</a:t>
            </a:r>
          </a:p>
        </p:txBody>
      </p:sp>
      <p:sp>
        <p:nvSpPr>
          <p:cNvPr id="114" name="Shape 114"/>
          <p:cNvSpPr txBox="1">
            <a:spLocks noGrp="1"/>
          </p:cNvSpPr>
          <p:nvPr>
            <p:ph type="body" idx="1"/>
          </p:nvPr>
        </p:nvSpPr>
        <p:spPr>
          <a:xfrm>
            <a:off x="753150" y="1828800"/>
            <a:ext cx="7637700" cy="3960299"/>
          </a:xfrm>
          <a:prstGeom prst="rect">
            <a:avLst/>
          </a:prstGeom>
        </p:spPr>
        <p:txBody>
          <a:bodyPr lIns="91425" tIns="91425" rIns="91425" bIns="91425" anchor="t" anchorCtr="0">
            <a:noAutofit/>
          </a:bodyPr>
          <a:lstStyle/>
          <a:p>
            <a:pPr lvl="0" rtl="0">
              <a:lnSpc>
                <a:spcPct val="115000"/>
              </a:lnSpc>
              <a:spcBef>
                <a:spcPts val="0"/>
              </a:spcBef>
              <a:buNone/>
            </a:pPr>
            <a:endParaRPr sz="2400">
              <a:solidFill>
                <a:schemeClr val="dk1"/>
              </a:solidFill>
              <a:latin typeface="Open Sans"/>
              <a:ea typeface="Open Sans"/>
              <a:cs typeface="Open Sans"/>
              <a:sym typeface="Open Sans"/>
            </a:endParaRPr>
          </a:p>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Tell the audience how you will handle questions at the beginning of your presentation</a:t>
            </a:r>
          </a:p>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Frame your knowledge on the subject early</a:t>
            </a:r>
          </a:p>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Don’t pretend to know the answer if you are not sure</a:t>
            </a:r>
          </a:p>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Make sure you are clear about what is being asked</a:t>
            </a:r>
          </a:p>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Pause and think about how you want to respond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Giving Feedback</a:t>
            </a:r>
          </a:p>
        </p:txBody>
      </p:sp>
      <p:sp>
        <p:nvSpPr>
          <p:cNvPr id="120" name="Shape 120">
            <a:hlinkClick r:id="rId3"/>
          </p:cNvPr>
          <p:cNvSpPr/>
          <p:nvPr/>
        </p:nvSpPr>
        <p:spPr>
          <a:xfrm>
            <a:off x="1240675" y="1436925"/>
            <a:ext cx="6766500" cy="5074900"/>
          </a:xfrm>
          <a:prstGeom prst="rect">
            <a:avLst/>
          </a:prstGeom>
          <a:blipFill>
            <a:blip r:embed="rId4">
              <a:alphaModFix/>
            </a:blip>
            <a:stretch>
              <a:fillRect/>
            </a:stretch>
          </a:blipFill>
          <a:ln>
            <a:noFill/>
          </a:ln>
        </p:spPr>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Final Presentations</a:t>
            </a:r>
          </a:p>
        </p:txBody>
      </p:sp>
      <p:sp>
        <p:nvSpPr>
          <p:cNvPr id="126" name="Shape 126"/>
          <p:cNvSpPr txBox="1">
            <a:spLocks noGrp="1"/>
          </p:cNvSpPr>
          <p:nvPr>
            <p:ph type="subTitle" idx="4294967295"/>
          </p:nvPr>
        </p:nvSpPr>
        <p:spPr>
          <a:xfrm>
            <a:off x="762450" y="3397875"/>
            <a:ext cx="7619100" cy="1110600"/>
          </a:xfrm>
          <a:prstGeom prst="rect">
            <a:avLst/>
          </a:prstGeom>
        </p:spPr>
        <p:txBody>
          <a:bodyPr lIns="91425" tIns="91425" rIns="91425" bIns="91425" anchor="t" anchorCtr="0">
            <a:noAutofit/>
          </a:bodyPr>
          <a:lstStyle/>
          <a:p>
            <a:pPr lvl="0" rtl="0">
              <a:lnSpc>
                <a:spcPct val="150000"/>
              </a:lnSpc>
              <a:spcBef>
                <a:spcPts val="0"/>
              </a:spcBef>
              <a:buClr>
                <a:srgbClr val="000000"/>
              </a:buClr>
              <a:buSzPct val="45833"/>
              <a:buFont typeface="Arial"/>
              <a:buNone/>
            </a:pPr>
            <a:r>
              <a:rPr lang="en" sz="2400">
                <a:solidFill>
                  <a:srgbClr val="FFFFFF"/>
                </a:solidFill>
                <a:latin typeface="Open Sans"/>
                <a:ea typeface="Open Sans"/>
                <a:cs typeface="Open Sans"/>
                <a:sym typeface="Open Sans"/>
              </a:rPr>
              <a:t>For your final assignment in this module, you will prepare and deliver a presentation. You can use the Presentation Preparedness Checklist to get ready for this task.</a:t>
            </a:r>
          </a:p>
        </p:txBody>
      </p:sp>
      <p:pic>
        <p:nvPicPr>
          <p:cNvPr id="127" name="Shape 127"/>
          <p:cNvPicPr preferRelativeResize="0"/>
          <p:nvPr/>
        </p:nvPicPr>
        <p:blipFill>
          <a:blip r:embed="rId3">
            <a:alphaModFix/>
          </a:blip>
          <a:stretch>
            <a:fillRect/>
          </a:stretch>
        </p:blipFill>
        <p:spPr>
          <a:xfrm>
            <a:off x="3618414" y="1294350"/>
            <a:ext cx="1907175" cy="1907175"/>
          </a:xfrm>
          <a:prstGeom prst="rect">
            <a:avLst/>
          </a:prstGeom>
          <a:noFill/>
          <a:ln>
            <a:noFill/>
          </a:ln>
        </p:spPr>
      </p:pic>
    </p:spTree>
  </p:cSld>
  <p:clrMapOvr>
    <a:masterClrMapping/>
  </p:clrMapOvr>
</p:sld>
</file>

<file path=ppt/theme/theme1.xml><?xml version="1.0" encoding="utf-8"?>
<a:theme xmlns:a="http://schemas.openxmlformats.org/drawingml/2006/main" name="Benedick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804</Words>
  <Application>Microsoft Office PowerPoint</Application>
  <PresentationFormat>On-screen Show (4:3)</PresentationFormat>
  <Paragraphs>72</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Open Sans</vt:lpstr>
      <vt:lpstr>Roboto</vt:lpstr>
      <vt:lpstr>Source Sans Pro</vt:lpstr>
      <vt:lpstr>Benedick template</vt:lpstr>
      <vt:lpstr>COMMUNICATING WITH A LIVE AUDIENCE</vt:lpstr>
      <vt:lpstr>Welcome!</vt:lpstr>
      <vt:lpstr>[Video]</vt:lpstr>
      <vt:lpstr>Preparing to Present</vt:lpstr>
      <vt:lpstr>Practising Delivery</vt:lpstr>
      <vt:lpstr>Managing Anxiety</vt:lpstr>
      <vt:lpstr>Handling Q&amp;A</vt:lpstr>
      <vt:lpstr>Giving Feedback</vt:lpstr>
      <vt:lpstr>Final Presentations</vt:lpstr>
      <vt:lpstr>Review</vt:lpstr>
      <vt:lpstr>Thanks!</vt:lpstr>
      <vt:lpstr>Credits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COMMUNICATING WITH A LIVE AUDIENCE</dc:title>
  <cp:lastModifiedBy>D2 Academy</cp:lastModifiedBy>
  <cp:revision>1</cp:revision>
  <dcterms:modified xsi:type="dcterms:W3CDTF">2016-12-05T17:28:08Z</dcterms:modified>
</cp:coreProperties>
</file>