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embeddedFontLst>
    <p:embeddedFont>
      <p:font typeface="Roboto" panose="020B0604020202020204" charset="0"/>
      <p:regular r:id="rId13"/>
      <p:bold r:id="rId14"/>
      <p:italic r:id="rId15"/>
      <p:boldItalic r:id="rId16"/>
    </p:embeddedFont>
    <p:embeddedFont>
      <p:font typeface="Source Sans Pro" panose="020B0604020202020204" charset="0"/>
      <p:regular r:id="rId17"/>
      <p:bold r:id="rId18"/>
      <p:italic r:id="rId19"/>
      <p:boldItalic r:id="rId20"/>
    </p:embeddedFont>
    <p:embeddedFont>
      <p:font typeface="Open Sans" panose="020B060402020202020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397"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39718195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100000"/>
              <a:buFont typeface="Arial"/>
              <a:buNone/>
            </a:pPr>
            <a:endParaRPr b="1"/>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When you are making a presentation, you may want to use visual aids, particularly when your topic is complex or incorporates statistics. You might want to show photographs, charts &amp; graphs, websites or some other visual material to support your speech. Slide decks are probably the most common, now, but depending on the location of your speech and the needs of your audience, you may choose others instead of, or in addition to your slide deck. Alternatively, if you are making a speech, you may not use visual aids at all. Here are a few different types of aids that you might use in your presentations.</a:t>
            </a:r>
            <a:br>
              <a:rPr lang="en" sz="1200">
                <a:solidFill>
                  <a:schemeClr val="dk1"/>
                </a:solidFill>
                <a:latin typeface="Roboto"/>
                <a:ea typeface="Roboto"/>
                <a:cs typeface="Roboto"/>
                <a:sym typeface="Roboto"/>
              </a:rPr>
            </a:br>
            <a:r>
              <a:rPr lang="en" sz="1200" b="1">
                <a:solidFill>
                  <a:schemeClr val="dk1"/>
                </a:solidFill>
                <a:latin typeface="Roboto"/>
                <a:ea typeface="Roboto"/>
                <a:cs typeface="Roboto"/>
                <a:sym typeface="Roboto"/>
              </a:rPr>
              <a:t>Notes: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Slide Decks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Flipcharts, Whiteboards &amp; Large Prints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Handouts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Demos &amp; Tactile Aids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None/>
            </a:pP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When you use visual aids, there are a few tips that you’ll need to keep in mind. First, stick to one main idea per slide, flip chart page, or large print. You don’t want to overwhelm your audience with too much information at one time. Next, you should keep your aids legible (make sure the people in the back row can read them), clear, and consistent; this means that you should avoid ambiguous visuals that don’t clearly connect to your verbal message, and that you should use a consistent theme (fonts, colours, style) across all of your aids. Your font choice is important because it will dictate whether or not your aids are easy to read. Stick to a common font that works well in large formats. You’ll also need to be cautious about colours: Decide on what sort of feel you want your visuals to have, and choose colours using the colour wheel as a guide. Choose only a few colours; too many colours will overwhelm and confuse your audience. Remember that some members of your audience could be colourblind, so choose your colours wisely. </a:t>
            </a:r>
            <a:br>
              <a:rPr lang="en" sz="1200">
                <a:solidFill>
                  <a:schemeClr val="dk1"/>
                </a:solidFill>
                <a:latin typeface="Roboto"/>
                <a:ea typeface="Roboto"/>
                <a:cs typeface="Roboto"/>
                <a:sym typeface="Roboto"/>
              </a:rPr>
            </a:br>
            <a:r>
              <a:rPr lang="en" sz="1200" b="1">
                <a:solidFill>
                  <a:schemeClr val="dk1"/>
                </a:solidFill>
                <a:latin typeface="Roboto"/>
                <a:ea typeface="Roboto"/>
                <a:cs typeface="Roboto"/>
                <a:sym typeface="Roboto"/>
              </a:rPr>
              <a:t>Notes: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one main idea per slide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legible, clear, consistent</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font choice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colour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In pairs, design a presentation on a topic of your choice. You may have 20 slides in total, and each slide may run for 20 seconds each. Your talk will run for four minutes. What can you tell us about in that time?</a:t>
            </a:r>
            <a:br>
              <a:rPr lang="en" sz="1200">
                <a:solidFill>
                  <a:schemeClr val="dk1"/>
                </a:solidFill>
                <a:latin typeface="Roboto"/>
                <a:ea typeface="Roboto"/>
                <a:cs typeface="Roboto"/>
                <a:sym typeface="Roboto"/>
              </a:rPr>
            </a:br>
            <a:r>
              <a:rPr lang="en" sz="1200" b="1">
                <a:solidFill>
                  <a:schemeClr val="dk1"/>
                </a:solidFill>
                <a:latin typeface="Roboto"/>
                <a:ea typeface="Roboto"/>
                <a:cs typeface="Roboto"/>
                <a:sym typeface="Roboto"/>
              </a:rPr>
              <a:t>Notes: </a:t>
            </a:r>
            <a:r>
              <a:rPr lang="en" sz="1200">
                <a:solidFill>
                  <a:schemeClr val="dk1"/>
                </a:solidFill>
                <a:latin typeface="Roboto"/>
                <a:ea typeface="Roboto"/>
                <a:cs typeface="Roboto"/>
                <a:sym typeface="Roboto"/>
              </a:rPr>
              <a:t>Divide the class into pairs. Each pair will need access to a computer. Decide which tool you want the students to use (PowerPoint, Keynote, Google Slides, Prezi, etc.) or leave it open for them to decide. The aim of this activity is twofold: first, for students to get experience in creating slide decks and visuals to accompany a presentation, and, second, for them to practise speaking using visual aids and getting their points across in a short time. When these presentations are delivered, teachers will need to be fairly strict about having the slides advance every 20 seconds. Encourage the students to rehearse beforehand so that they know they can deliver inside of the allotted time.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Recap today’s lecture, touching on key points. </a:t>
            </a:r>
            <a:r>
              <a:rPr lang="en" sz="1200" i="1">
                <a:solidFill>
                  <a:schemeClr val="dk1"/>
                </a:solidFill>
                <a:latin typeface="Roboto"/>
                <a:ea typeface="Roboto"/>
                <a:cs typeface="Roboto"/>
                <a:sym typeface="Roboto"/>
              </a:rPr>
              <a:t>Today, you have learned…</a:t>
            </a:r>
            <a:r>
              <a:rPr lang="en" sz="1200">
                <a:solidFill>
                  <a:schemeClr val="dk1"/>
                </a:solidFill>
                <a:latin typeface="Roboto"/>
                <a:ea typeface="Roboto"/>
                <a:cs typeface="Roboto"/>
                <a:sym typeface="Roboto"/>
              </a:rPr>
              <a: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00C5B9"/>
        </a:solidFill>
        <a:effectLst/>
      </p:bgPr>
    </p:bg>
    <p:spTree>
      <p:nvGrpSpPr>
        <p:cNvPr id="1" name="Shape 8"/>
        <p:cNvGrpSpPr/>
        <p:nvPr/>
      </p:nvGrpSpPr>
      <p:grpSpPr>
        <a:xfrm>
          <a:off x="0" y="0"/>
          <a:ext cx="0" cy="0"/>
          <a:chOff x="0" y="0"/>
          <a:chExt cx="0" cy="0"/>
        </a:xfrm>
      </p:grpSpPr>
      <p:sp>
        <p:nvSpPr>
          <p:cNvPr id="9" name="Shape 9"/>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
        <p:nvSpPr>
          <p:cNvPr id="10" name="Shape 10"/>
          <p:cNvSpPr txBox="1">
            <a:spLocks noGrp="1"/>
          </p:cNvSpPr>
          <p:nvPr>
            <p:ph type="ctrTitle"/>
          </p:nvPr>
        </p:nvSpPr>
        <p:spPr>
          <a:xfrm>
            <a:off x="1692000" y="3265350"/>
            <a:ext cx="5759999" cy="1546500"/>
          </a:xfrm>
          <a:prstGeom prst="rect">
            <a:avLst/>
          </a:prstGeom>
        </p:spPr>
        <p:txBody>
          <a:bodyPr lIns="91425" tIns="91425" rIns="91425" bIns="91425" anchor="t" anchorCtr="0"/>
          <a:lstStyle>
            <a:lvl1pPr lvl="0" algn="ctr">
              <a:spcBef>
                <a:spcPts val="0"/>
              </a:spcBef>
              <a:buClr>
                <a:srgbClr val="F05768"/>
              </a:buClr>
              <a:buSzPct val="100000"/>
              <a:defRPr sz="4800">
                <a:solidFill>
                  <a:srgbClr val="F05768"/>
                </a:solidFill>
              </a:defRPr>
            </a:lvl1pPr>
            <a:lvl2pPr lvl="1" algn="ctr">
              <a:spcBef>
                <a:spcPts val="0"/>
              </a:spcBef>
              <a:buClr>
                <a:srgbClr val="F05768"/>
              </a:buClr>
              <a:buSzPct val="100000"/>
              <a:defRPr sz="4800">
                <a:solidFill>
                  <a:srgbClr val="F05768"/>
                </a:solidFill>
              </a:defRPr>
            </a:lvl2pPr>
            <a:lvl3pPr lvl="2" algn="ctr">
              <a:spcBef>
                <a:spcPts val="0"/>
              </a:spcBef>
              <a:buClr>
                <a:srgbClr val="F05768"/>
              </a:buClr>
              <a:buSzPct val="100000"/>
              <a:defRPr sz="4800">
                <a:solidFill>
                  <a:srgbClr val="F05768"/>
                </a:solidFill>
              </a:defRPr>
            </a:lvl3pPr>
            <a:lvl4pPr lvl="3" algn="ctr">
              <a:spcBef>
                <a:spcPts val="0"/>
              </a:spcBef>
              <a:buClr>
                <a:srgbClr val="F05768"/>
              </a:buClr>
              <a:buSzPct val="100000"/>
              <a:defRPr sz="4800">
                <a:solidFill>
                  <a:srgbClr val="F05768"/>
                </a:solidFill>
              </a:defRPr>
            </a:lvl4pPr>
            <a:lvl5pPr lvl="4" algn="ctr">
              <a:spcBef>
                <a:spcPts val="0"/>
              </a:spcBef>
              <a:buClr>
                <a:srgbClr val="F05768"/>
              </a:buClr>
              <a:buSzPct val="100000"/>
              <a:defRPr sz="4800">
                <a:solidFill>
                  <a:srgbClr val="F05768"/>
                </a:solidFill>
              </a:defRPr>
            </a:lvl5pPr>
            <a:lvl6pPr lvl="5" algn="ctr">
              <a:spcBef>
                <a:spcPts val="0"/>
              </a:spcBef>
              <a:buClr>
                <a:srgbClr val="F05768"/>
              </a:buClr>
              <a:buSzPct val="100000"/>
              <a:defRPr sz="4800">
                <a:solidFill>
                  <a:srgbClr val="F05768"/>
                </a:solidFill>
              </a:defRPr>
            </a:lvl6pPr>
            <a:lvl7pPr lvl="6" algn="ctr">
              <a:spcBef>
                <a:spcPts val="0"/>
              </a:spcBef>
              <a:buClr>
                <a:srgbClr val="F05768"/>
              </a:buClr>
              <a:buSzPct val="100000"/>
              <a:defRPr sz="4800">
                <a:solidFill>
                  <a:srgbClr val="F05768"/>
                </a:solidFill>
              </a:defRPr>
            </a:lvl7pPr>
            <a:lvl8pPr lvl="7" algn="ctr">
              <a:spcBef>
                <a:spcPts val="0"/>
              </a:spcBef>
              <a:buClr>
                <a:srgbClr val="F05768"/>
              </a:buClr>
              <a:buSzPct val="100000"/>
              <a:defRPr sz="4800">
                <a:solidFill>
                  <a:srgbClr val="F05768"/>
                </a:solidFill>
              </a:defRPr>
            </a:lvl8pPr>
            <a:lvl9pPr lvl="8" algn="ctr">
              <a:spcBef>
                <a:spcPts val="0"/>
              </a:spcBef>
              <a:buClr>
                <a:srgbClr val="F05768"/>
              </a:buClr>
              <a:buSzPct val="100000"/>
              <a:defRPr sz="4800">
                <a:solidFill>
                  <a:srgbClr val="F05768"/>
                </a:solidFill>
              </a:defRPr>
            </a:lvl9pPr>
          </a:lstStyle>
          <a:p>
            <a:endParaRPr/>
          </a:p>
        </p:txBody>
      </p:sp>
      <p:sp>
        <p:nvSpPr>
          <p:cNvPr id="11" name="Shape 11"/>
          <p:cNvSpPr/>
          <p:nvPr/>
        </p:nvSpPr>
        <p:spPr>
          <a:xfrm>
            <a:off x="3855150" y="1840275"/>
            <a:ext cx="1433699" cy="955799"/>
          </a:xfrm>
          <a:prstGeom prst="wedgeRectCallout">
            <a:avLst>
              <a:gd name="adj1" fmla="val 8366"/>
              <a:gd name="adj2" fmla="val 80819"/>
            </a:avLst>
          </a:prstGeom>
          <a:noFill/>
          <a:ln w="114300" cap="flat" cmpd="sng">
            <a:solidFill>
              <a:srgbClr val="F05768"/>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3"/>
        <p:cNvGrpSpPr/>
        <p:nvPr/>
      </p:nvGrpSpPr>
      <p:grpSpPr>
        <a:xfrm>
          <a:off x="0" y="0"/>
          <a:ext cx="0" cy="0"/>
          <a:chOff x="0" y="0"/>
          <a:chExt cx="0" cy="0"/>
        </a:xfrm>
      </p:grpSpPr>
      <p:sp>
        <p:nvSpPr>
          <p:cNvPr id="64" name="Shape 64"/>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lank pink">
    <p:bg>
      <p:bgPr>
        <a:solidFill>
          <a:srgbClr val="FD8E80"/>
        </a:solidFill>
        <a:effectLst/>
      </p:bgPr>
    </p:bg>
    <p:spTree>
      <p:nvGrpSpPr>
        <p:cNvPr id="1" name="Shape 65"/>
        <p:cNvGrpSpPr/>
        <p:nvPr/>
      </p:nvGrpSpPr>
      <p:grpSpPr>
        <a:xfrm>
          <a:off x="0" y="0"/>
          <a:ext cx="0" cy="0"/>
          <a:chOff x="0" y="0"/>
          <a:chExt cx="0" cy="0"/>
        </a:xfrm>
      </p:grpSpPr>
      <p:sp>
        <p:nvSpPr>
          <p:cNvPr id="66" name="Shape 66"/>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lank teal">
    <p:bg>
      <p:bgPr>
        <a:solidFill>
          <a:srgbClr val="6CF3CE"/>
        </a:solidFill>
        <a:effectLst/>
      </p:bgPr>
    </p:bg>
    <p:spTree>
      <p:nvGrpSpPr>
        <p:cNvPr id="1" name="Shape 67"/>
        <p:cNvGrpSpPr/>
        <p:nvPr/>
      </p:nvGrpSpPr>
      <p:grpSpPr>
        <a:xfrm>
          <a:off x="0" y="0"/>
          <a:ext cx="0" cy="0"/>
          <a:chOff x="0" y="0"/>
          <a:chExt cx="0" cy="0"/>
        </a:xfrm>
      </p:grpSpPr>
      <p:sp>
        <p:nvSpPr>
          <p:cNvPr id="68" name="Shape 68"/>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lank dark">
    <p:bg>
      <p:bgPr>
        <a:solidFill>
          <a:srgbClr val="00C5B9"/>
        </a:solidFill>
        <a:effectLst/>
      </p:bgPr>
    </p:bg>
    <p:spTree>
      <p:nvGrpSpPr>
        <p:cNvPr id="1" name="Shape 69"/>
        <p:cNvGrpSpPr/>
        <p:nvPr/>
      </p:nvGrpSpPr>
      <p:grpSpPr>
        <a:xfrm>
          <a:off x="0" y="0"/>
          <a:ext cx="0" cy="0"/>
          <a:chOff x="0" y="0"/>
          <a:chExt cx="0" cy="0"/>
        </a:xfrm>
      </p:grpSpPr>
      <p:sp>
        <p:nvSpPr>
          <p:cNvPr id="70" name="Shape 70"/>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teal">
    <p:bg>
      <p:bgPr>
        <a:solidFill>
          <a:srgbClr val="6CF3CE"/>
        </a:solidFill>
        <a:effectLst/>
      </p:bgPr>
    </p:bg>
    <p:spTree>
      <p:nvGrpSpPr>
        <p:cNvPr id="1" name="Shape 12"/>
        <p:cNvGrpSpPr/>
        <p:nvPr/>
      </p:nvGrpSpPr>
      <p:grpSpPr>
        <a:xfrm>
          <a:off x="0" y="0"/>
          <a:ext cx="0" cy="0"/>
          <a:chOff x="0" y="0"/>
          <a:chExt cx="0" cy="0"/>
        </a:xfrm>
      </p:grpSpPr>
      <p:sp>
        <p:nvSpPr>
          <p:cNvPr id="13" name="Shape 13"/>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rtl="0">
              <a:spcBef>
                <a:spcPts val="0"/>
              </a:spcBef>
              <a:buNone/>
            </a:pPr>
            <a:endParaRPr/>
          </a:p>
        </p:txBody>
      </p:sp>
      <p:sp>
        <p:nvSpPr>
          <p:cNvPr id="14" name="Shape 14"/>
          <p:cNvSpPr txBox="1">
            <a:spLocks noGrp="1"/>
          </p:cNvSpPr>
          <p:nvPr>
            <p:ph type="ctrTitle"/>
          </p:nvPr>
        </p:nvSpPr>
        <p:spPr>
          <a:xfrm>
            <a:off x="665225" y="2018025"/>
            <a:ext cx="4927500" cy="1546500"/>
          </a:xfrm>
          <a:prstGeom prst="rect">
            <a:avLst/>
          </a:prstGeom>
        </p:spPr>
        <p:txBody>
          <a:bodyPr lIns="91425" tIns="91425" rIns="91425" bIns="91425" anchor="b"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15" name="Shape 15"/>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16" name="Shape 16"/>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Subtitle pink">
    <p:bg>
      <p:bgPr>
        <a:solidFill>
          <a:srgbClr val="FD8E80"/>
        </a:solidFill>
        <a:effectLst/>
      </p:bgPr>
    </p:bg>
    <p:spTree>
      <p:nvGrpSpPr>
        <p:cNvPr id="1" name="Shape 17"/>
        <p:cNvGrpSpPr/>
        <p:nvPr/>
      </p:nvGrpSpPr>
      <p:grpSpPr>
        <a:xfrm>
          <a:off x="0" y="0"/>
          <a:ext cx="0" cy="0"/>
          <a:chOff x="0" y="0"/>
          <a:chExt cx="0" cy="0"/>
        </a:xfrm>
      </p:grpSpPr>
      <p:sp>
        <p:nvSpPr>
          <p:cNvPr id="18" name="Shape 18"/>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rtl="0">
              <a:spcBef>
                <a:spcPts val="0"/>
              </a:spcBef>
              <a:buNone/>
            </a:pPr>
            <a:endParaRPr/>
          </a:p>
        </p:txBody>
      </p:sp>
      <p:sp>
        <p:nvSpPr>
          <p:cNvPr id="19" name="Shape 19"/>
          <p:cNvSpPr txBox="1">
            <a:spLocks noGrp="1"/>
          </p:cNvSpPr>
          <p:nvPr>
            <p:ph type="ctrTitle"/>
          </p:nvPr>
        </p:nvSpPr>
        <p:spPr>
          <a:xfrm>
            <a:off x="665225" y="2018025"/>
            <a:ext cx="4927500" cy="1546500"/>
          </a:xfrm>
          <a:prstGeom prst="rect">
            <a:avLst/>
          </a:prstGeom>
        </p:spPr>
        <p:txBody>
          <a:bodyPr lIns="91425" tIns="91425" rIns="91425" bIns="91425" anchor="ctr"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20" name="Shape 20"/>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21" name="Shape 21"/>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Quote">
    <p:bg>
      <p:bgPr>
        <a:solidFill>
          <a:srgbClr val="F05768"/>
        </a:solidFill>
        <a:effectLst/>
      </p:bgPr>
    </p:bg>
    <p:spTree>
      <p:nvGrpSpPr>
        <p:cNvPr id="1" name="Shape 22"/>
        <p:cNvGrpSpPr/>
        <p:nvPr/>
      </p:nvGrpSpPr>
      <p:grpSpPr>
        <a:xfrm>
          <a:off x="0" y="0"/>
          <a:ext cx="0" cy="0"/>
          <a:chOff x="0" y="0"/>
          <a:chExt cx="0" cy="0"/>
        </a:xfrm>
      </p:grpSpPr>
      <p:sp>
        <p:nvSpPr>
          <p:cNvPr id="23" name="Shape 23"/>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rtl="0">
              <a:spcBef>
                <a:spcPts val="0"/>
              </a:spcBef>
              <a:buNone/>
            </a:pPr>
            <a:endParaRPr/>
          </a:p>
        </p:txBody>
      </p:sp>
      <p:sp>
        <p:nvSpPr>
          <p:cNvPr id="24" name="Shape 24"/>
          <p:cNvSpPr/>
          <p:nvPr/>
        </p:nvSpPr>
        <p:spPr>
          <a:xfrm>
            <a:off x="3855150" y="1459275"/>
            <a:ext cx="1433699" cy="955799"/>
          </a:xfrm>
          <a:prstGeom prst="wedgeRectCallout">
            <a:avLst>
              <a:gd name="adj1" fmla="val 8366"/>
              <a:gd name="adj2" fmla="val 80819"/>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5" name="Shape 25"/>
          <p:cNvSpPr txBox="1">
            <a:spLocks noGrp="1"/>
          </p:cNvSpPr>
          <p:nvPr>
            <p:ph type="body" idx="1"/>
          </p:nvPr>
        </p:nvSpPr>
        <p:spPr>
          <a:xfrm>
            <a:off x="810450" y="2790325"/>
            <a:ext cx="7523099" cy="804299"/>
          </a:xfrm>
          <a:prstGeom prst="rect">
            <a:avLst/>
          </a:prstGeom>
        </p:spPr>
        <p:txBody>
          <a:bodyPr lIns="91425" tIns="91425" rIns="91425" bIns="91425" anchor="t" anchorCtr="0"/>
          <a:lstStyle>
            <a:lvl1pPr lvl="0" algn="ctr" rtl="0">
              <a:spcBef>
                <a:spcPts val="0"/>
              </a:spcBef>
              <a:defRPr i="1"/>
            </a:lvl1pPr>
            <a:lvl2pPr lvl="1" algn="ctr" rtl="0">
              <a:spcBef>
                <a:spcPts val="0"/>
              </a:spcBef>
              <a:defRPr i="1"/>
            </a:lvl2pPr>
            <a:lvl3pPr lvl="2" algn="ctr" rtl="0">
              <a:spcBef>
                <a:spcPts val="0"/>
              </a:spcBef>
              <a:defRPr i="1"/>
            </a:lvl3pPr>
            <a:lvl4pPr lvl="3" algn="ctr" rtl="0">
              <a:spcBef>
                <a:spcPts val="0"/>
              </a:spcBef>
              <a:defRPr i="1"/>
            </a:lvl4pPr>
            <a:lvl5pPr lvl="4" algn="ctr" rtl="0">
              <a:spcBef>
                <a:spcPts val="0"/>
              </a:spcBef>
              <a:defRPr i="1"/>
            </a:lvl5pPr>
            <a:lvl6pPr lvl="5" algn="ctr" rtl="0">
              <a:spcBef>
                <a:spcPts val="0"/>
              </a:spcBef>
              <a:defRPr i="1"/>
            </a:lvl6pPr>
            <a:lvl7pPr lvl="6" algn="ctr" rtl="0">
              <a:spcBef>
                <a:spcPts val="0"/>
              </a:spcBef>
              <a:defRPr i="1"/>
            </a:lvl7pPr>
            <a:lvl8pPr lvl="7" algn="ctr" rtl="0">
              <a:spcBef>
                <a:spcPts val="0"/>
              </a:spcBef>
              <a:defRPr i="1"/>
            </a:lvl8pPr>
            <a:lvl9pPr lvl="8" algn="ctr">
              <a:spcBef>
                <a:spcPts val="0"/>
              </a:spcBef>
              <a:defRPr i="1"/>
            </a:lvl9pPr>
          </a:lstStyle>
          <a:p>
            <a:endParaRPr/>
          </a:p>
        </p:txBody>
      </p:sp>
      <p:sp>
        <p:nvSpPr>
          <p:cNvPr id="26" name="Shape 26"/>
          <p:cNvSpPr txBox="1"/>
          <p:nvPr/>
        </p:nvSpPr>
        <p:spPr>
          <a:xfrm>
            <a:off x="3593400" y="1499025"/>
            <a:ext cx="1957200" cy="871499"/>
          </a:xfrm>
          <a:prstGeom prst="rect">
            <a:avLst/>
          </a:prstGeom>
          <a:noFill/>
          <a:ln>
            <a:noFill/>
          </a:ln>
        </p:spPr>
        <p:txBody>
          <a:bodyPr lIns="91425" tIns="91425" rIns="91425" bIns="91425" anchor="t" anchorCtr="0">
            <a:noAutofit/>
          </a:bodyPr>
          <a:lstStyle/>
          <a:p>
            <a:pPr lvl="0" algn="ctr">
              <a:spcBef>
                <a:spcPts val="0"/>
              </a:spcBef>
              <a:buNone/>
            </a:pPr>
            <a:r>
              <a:rPr lang="en" sz="6000" b="1">
                <a:solidFill>
                  <a:srgbClr val="00C5B9"/>
                </a:solidFill>
                <a:latin typeface="Source Sans Pro"/>
                <a:ea typeface="Source Sans Pro"/>
                <a:cs typeface="Source Sans Pro"/>
                <a:sym typeface="Source Sans Pro"/>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7"/>
        <p:cNvGrpSpPr/>
        <p:nvPr/>
      </p:nvGrpSpPr>
      <p:grpSpPr>
        <a:xfrm>
          <a:off x="0" y="0"/>
          <a:ext cx="0" cy="0"/>
          <a:chOff x="0" y="0"/>
          <a:chExt cx="0" cy="0"/>
        </a:xfrm>
      </p:grpSpPr>
      <p:sp>
        <p:nvSpPr>
          <p:cNvPr id="28" name="Shape 28"/>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29" name="Shape 29"/>
          <p:cNvGrpSpPr/>
          <p:nvPr/>
        </p:nvGrpSpPr>
        <p:grpSpPr>
          <a:xfrm>
            <a:off x="180850" y="168450"/>
            <a:ext cx="8781899" cy="1296663"/>
            <a:chOff x="180850" y="168450"/>
            <a:chExt cx="8781899" cy="1296663"/>
          </a:xfrm>
        </p:grpSpPr>
        <p:sp>
          <p:nvSpPr>
            <p:cNvPr id="30" name="Shape 30"/>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1" name="Shape 31"/>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2" name="Shape 32"/>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33" name="Shape 33"/>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a:spcBef>
                <a:spcPts val="0"/>
              </a:spcBef>
              <a:defRPr/>
            </a:lvl1pPr>
            <a:lvl2pPr lvl="1" algn="l">
              <a:spcBef>
                <a:spcPts val="0"/>
              </a:spcBef>
              <a:buClr>
                <a:srgbClr val="FFFFFF"/>
              </a:buClr>
              <a:defRPr>
                <a:solidFill>
                  <a:srgbClr val="FFFFFF"/>
                </a:solidFill>
              </a:defRPr>
            </a:lvl2pPr>
            <a:lvl3pPr lvl="2" algn="l">
              <a:spcBef>
                <a:spcPts val="0"/>
              </a:spcBef>
              <a:buClr>
                <a:srgbClr val="FFFFFF"/>
              </a:buClr>
              <a:defRPr>
                <a:solidFill>
                  <a:srgbClr val="FFFFFF"/>
                </a:solidFill>
              </a:defRPr>
            </a:lvl3pPr>
            <a:lvl4pPr lvl="3" algn="l">
              <a:spcBef>
                <a:spcPts val="0"/>
              </a:spcBef>
              <a:buClr>
                <a:srgbClr val="FFFFFF"/>
              </a:buClr>
              <a:defRPr>
                <a:solidFill>
                  <a:srgbClr val="FFFFFF"/>
                </a:solidFill>
              </a:defRPr>
            </a:lvl4pPr>
            <a:lvl5pPr lvl="4" algn="l">
              <a:spcBef>
                <a:spcPts val="0"/>
              </a:spcBef>
              <a:buClr>
                <a:srgbClr val="FFFFFF"/>
              </a:buClr>
              <a:defRPr>
                <a:solidFill>
                  <a:srgbClr val="FFFFFF"/>
                </a:solidFill>
              </a:defRPr>
            </a:lvl5pPr>
            <a:lvl6pPr lvl="5" algn="l">
              <a:spcBef>
                <a:spcPts val="0"/>
              </a:spcBef>
              <a:buClr>
                <a:srgbClr val="FFFFFF"/>
              </a:buClr>
              <a:defRPr>
                <a:solidFill>
                  <a:srgbClr val="FFFFFF"/>
                </a:solidFill>
              </a:defRPr>
            </a:lvl6pPr>
            <a:lvl7pPr lvl="6" algn="l">
              <a:spcBef>
                <a:spcPts val="0"/>
              </a:spcBef>
              <a:buClr>
                <a:srgbClr val="FFFFFF"/>
              </a:buClr>
              <a:defRPr>
                <a:solidFill>
                  <a:srgbClr val="FFFFFF"/>
                </a:solidFill>
              </a:defRPr>
            </a:lvl7pPr>
            <a:lvl8pPr lvl="7" algn="l">
              <a:spcBef>
                <a:spcPts val="0"/>
              </a:spcBef>
              <a:buClr>
                <a:srgbClr val="FFFFFF"/>
              </a:buClr>
              <a:defRPr>
                <a:solidFill>
                  <a:srgbClr val="FFFFFF"/>
                </a:solidFill>
              </a:defRPr>
            </a:lvl8pPr>
            <a:lvl9pPr lvl="8" algn="l">
              <a:spcBef>
                <a:spcPts val="0"/>
              </a:spcBef>
              <a:buClr>
                <a:srgbClr val="FFFFFF"/>
              </a:buClr>
              <a:defRPr>
                <a:solidFill>
                  <a:srgbClr val="FFFFFF"/>
                </a:solidFill>
              </a:defRPr>
            </a:lvl9pPr>
          </a:lstStyle>
          <a:p>
            <a:endParaRPr/>
          </a:p>
        </p:txBody>
      </p:sp>
      <p:sp>
        <p:nvSpPr>
          <p:cNvPr id="34" name="Shape 34"/>
          <p:cNvSpPr txBox="1">
            <a:spLocks noGrp="1"/>
          </p:cNvSpPr>
          <p:nvPr>
            <p:ph type="body" idx="1"/>
          </p:nvPr>
        </p:nvSpPr>
        <p:spPr>
          <a:xfrm>
            <a:off x="753150" y="1600200"/>
            <a:ext cx="7637700" cy="4967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35"/>
        <p:cNvGrpSpPr/>
        <p:nvPr/>
      </p:nvGrpSpPr>
      <p:grpSpPr>
        <a:xfrm>
          <a:off x="0" y="0"/>
          <a:ext cx="0" cy="0"/>
          <a:chOff x="0" y="0"/>
          <a:chExt cx="0" cy="0"/>
        </a:xfrm>
      </p:grpSpPr>
      <p:sp>
        <p:nvSpPr>
          <p:cNvPr id="36" name="Shape 36"/>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37" name="Shape 37"/>
          <p:cNvGrpSpPr/>
          <p:nvPr/>
        </p:nvGrpSpPr>
        <p:grpSpPr>
          <a:xfrm>
            <a:off x="180850" y="168450"/>
            <a:ext cx="8781899" cy="1296663"/>
            <a:chOff x="180850" y="168450"/>
            <a:chExt cx="8781899" cy="1296663"/>
          </a:xfrm>
        </p:grpSpPr>
        <p:sp>
          <p:nvSpPr>
            <p:cNvPr id="38" name="Shape 38"/>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9" name="Shape 39"/>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0" name="Shape 40"/>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41" name="Shape 41"/>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42" name="Shape 42"/>
          <p:cNvSpPr txBox="1">
            <a:spLocks noGrp="1"/>
          </p:cNvSpPr>
          <p:nvPr>
            <p:ph type="body" idx="1"/>
          </p:nvPr>
        </p:nvSpPr>
        <p:spPr>
          <a:xfrm>
            <a:off x="457200"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3" name="Shape 43"/>
          <p:cNvSpPr txBox="1">
            <a:spLocks noGrp="1"/>
          </p:cNvSpPr>
          <p:nvPr>
            <p:ph type="body" idx="2"/>
          </p:nvPr>
        </p:nvSpPr>
        <p:spPr>
          <a:xfrm>
            <a:off x="4692274"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4"/>
        <p:cNvGrpSpPr/>
        <p:nvPr/>
      </p:nvGrpSpPr>
      <p:grpSpPr>
        <a:xfrm>
          <a:off x="0" y="0"/>
          <a:ext cx="0" cy="0"/>
          <a:chOff x="0" y="0"/>
          <a:chExt cx="0" cy="0"/>
        </a:xfrm>
      </p:grpSpPr>
      <p:sp>
        <p:nvSpPr>
          <p:cNvPr id="45" name="Shape 45"/>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46" name="Shape 46"/>
          <p:cNvGrpSpPr/>
          <p:nvPr/>
        </p:nvGrpSpPr>
        <p:grpSpPr>
          <a:xfrm>
            <a:off x="180850" y="168450"/>
            <a:ext cx="8781899" cy="1296663"/>
            <a:chOff x="180850" y="168450"/>
            <a:chExt cx="8781899" cy="1296663"/>
          </a:xfrm>
        </p:grpSpPr>
        <p:sp>
          <p:nvSpPr>
            <p:cNvPr id="47" name="Shape 47"/>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8" name="Shape 48"/>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9" name="Shape 49"/>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0" name="Shape 50"/>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51" name="Shape 51"/>
          <p:cNvSpPr txBox="1">
            <a:spLocks noGrp="1"/>
          </p:cNvSpPr>
          <p:nvPr>
            <p:ph type="body" idx="1"/>
          </p:nvPr>
        </p:nvSpPr>
        <p:spPr>
          <a:xfrm>
            <a:off x="489283"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2" name="Shape 52"/>
          <p:cNvSpPr txBox="1">
            <a:spLocks noGrp="1"/>
          </p:cNvSpPr>
          <p:nvPr>
            <p:ph type="body" idx="2"/>
          </p:nvPr>
        </p:nvSpPr>
        <p:spPr>
          <a:xfrm>
            <a:off x="3256050"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3" name="Shape 53"/>
          <p:cNvSpPr txBox="1">
            <a:spLocks noGrp="1"/>
          </p:cNvSpPr>
          <p:nvPr>
            <p:ph type="body" idx="3"/>
          </p:nvPr>
        </p:nvSpPr>
        <p:spPr>
          <a:xfrm>
            <a:off x="6022816"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4"/>
        <p:cNvGrpSpPr/>
        <p:nvPr/>
      </p:nvGrpSpPr>
      <p:grpSpPr>
        <a:xfrm>
          <a:off x="0" y="0"/>
          <a:ext cx="0" cy="0"/>
          <a:chOff x="0" y="0"/>
          <a:chExt cx="0" cy="0"/>
        </a:xfrm>
      </p:grpSpPr>
      <p:grpSp>
        <p:nvGrpSpPr>
          <p:cNvPr id="55" name="Shape 55"/>
          <p:cNvGrpSpPr/>
          <p:nvPr/>
        </p:nvGrpSpPr>
        <p:grpSpPr>
          <a:xfrm>
            <a:off x="180850" y="168450"/>
            <a:ext cx="8781899" cy="1296663"/>
            <a:chOff x="180850" y="168450"/>
            <a:chExt cx="8781899" cy="1296663"/>
          </a:xfrm>
        </p:grpSpPr>
        <p:sp>
          <p:nvSpPr>
            <p:cNvPr id="56" name="Shape 56"/>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7" name="Shape 57"/>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8" name="Shape 58"/>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9" name="Shape 59"/>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60"/>
        <p:cNvGrpSpPr/>
        <p:nvPr/>
      </p:nvGrpSpPr>
      <p:grpSpPr>
        <a:xfrm>
          <a:off x="0" y="0"/>
          <a:ext cx="0" cy="0"/>
          <a:chOff x="0" y="0"/>
          <a:chExt cx="0" cy="0"/>
        </a:xfrm>
      </p:grpSpPr>
      <p:sp>
        <p:nvSpPr>
          <p:cNvPr id="61" name="Shape 61"/>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
        <p:nvSpPr>
          <p:cNvPr id="62" name="Shape 62"/>
          <p:cNvSpPr txBox="1">
            <a:spLocks noGrp="1"/>
          </p:cNvSpPr>
          <p:nvPr>
            <p:ph type="body" idx="1"/>
          </p:nvPr>
        </p:nvSpPr>
        <p:spPr>
          <a:xfrm>
            <a:off x="370050" y="6049300"/>
            <a:ext cx="8403900" cy="518400"/>
          </a:xfrm>
          <a:prstGeom prst="rect">
            <a:avLst/>
          </a:prstGeom>
        </p:spPr>
        <p:txBody>
          <a:bodyPr lIns="91425" tIns="91425" rIns="91425" bIns="91425" anchor="ctr" anchorCtr="0"/>
          <a:lstStyle>
            <a:lvl1pPr lvl="0" algn="ctr">
              <a:spcBef>
                <a:spcPts val="360"/>
              </a:spcBef>
              <a:buSzPct val="100000"/>
              <a:buNone/>
              <a:defRPr sz="1400" b="1"/>
            </a:lvl1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880050" y="274650"/>
            <a:ext cx="7383899" cy="1143000"/>
          </a:xfrm>
          <a:prstGeom prst="rect">
            <a:avLst/>
          </a:prstGeom>
          <a:noFill/>
          <a:ln>
            <a:noFill/>
          </a:ln>
        </p:spPr>
        <p:txBody>
          <a:bodyPr lIns="91425" tIns="91425" rIns="91425" bIns="91425" anchor="ctr" anchorCtr="0"/>
          <a:lstStyle>
            <a:lvl1pPr lvl="0"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1pPr>
            <a:lvl2pPr lvl="1"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2pPr>
            <a:lvl3pPr lvl="2"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3pPr>
            <a:lvl4pPr lvl="3"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4pPr>
            <a:lvl5pPr lvl="4"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5pPr>
            <a:lvl6pPr lvl="5"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6pPr>
            <a:lvl7pPr lvl="6"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7pPr>
            <a:lvl8pPr lvl="7"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8pPr>
            <a:lvl9pPr lvl="8"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9pPr>
          </a:lstStyle>
          <a:p>
            <a:endParaRPr/>
          </a:p>
        </p:txBody>
      </p:sp>
      <p:sp>
        <p:nvSpPr>
          <p:cNvPr id="7" name="Shape 7"/>
          <p:cNvSpPr txBox="1">
            <a:spLocks noGrp="1"/>
          </p:cNvSpPr>
          <p:nvPr>
            <p:ph type="body" idx="1"/>
          </p:nvPr>
        </p:nvSpPr>
        <p:spPr>
          <a:xfrm>
            <a:off x="880050" y="1600209"/>
            <a:ext cx="7383899" cy="4967700"/>
          </a:xfrm>
          <a:prstGeom prst="rect">
            <a:avLst/>
          </a:prstGeom>
          <a:noFill/>
          <a:ln>
            <a:noFill/>
          </a:ln>
        </p:spPr>
        <p:txBody>
          <a:bodyPr lIns="91425" tIns="91425" rIns="91425" bIns="91425" anchor="t" anchorCtr="0"/>
          <a:lstStyle>
            <a:lvl1pPr lvl="0">
              <a:spcBef>
                <a:spcPts val="600"/>
              </a:spcBef>
              <a:buClr>
                <a:srgbClr val="2F3848"/>
              </a:buClr>
              <a:buSzPct val="100000"/>
              <a:buFont typeface="Source Sans Pro"/>
              <a:buChar char="■"/>
              <a:defRPr sz="3200">
                <a:solidFill>
                  <a:srgbClr val="2F3848"/>
                </a:solidFill>
                <a:latin typeface="Source Sans Pro"/>
                <a:ea typeface="Source Sans Pro"/>
                <a:cs typeface="Source Sans Pro"/>
                <a:sym typeface="Source Sans Pro"/>
              </a:defRPr>
            </a:lvl1pPr>
            <a:lvl2pPr lvl="1">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2pPr>
            <a:lvl3pPr lvl="2">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3pPr>
            <a:lvl4pPr lvl="3">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4pPr>
            <a:lvl5pPr lvl="4">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5pPr>
            <a:lvl6pPr lvl="5">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6pPr>
            <a:lvl7pPr lvl="6">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7pPr>
            <a:lvl8pPr lvl="7">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8pPr>
            <a:lvl9pPr lvl="8">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www.flaticon.com" TargetMode="External"/><Relationship Id="rId3" Type="http://schemas.openxmlformats.org/officeDocument/2006/relationships/hyperlink" Target="http://www.slidescarnival.com/" TargetMode="External"/><Relationship Id="rId7" Type="http://schemas.openxmlformats.org/officeDocument/2006/relationships/hyperlink" Target="http://www.freepik.com" TargetMode="External"/><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hyperlink" Target="https://www.iconfinder.com/" TargetMode="External"/><Relationship Id="rId5" Type="http://schemas.openxmlformats.org/officeDocument/2006/relationships/hyperlink" Target="https://www.iconfinder.com/tmthymllr" TargetMode="External"/><Relationship Id="rId4" Type="http://schemas.openxmlformats.org/officeDocument/2006/relationships/hyperlink" Target="https://www.iconfinder.com/iconsets/devine-icons-part-2" TargetMode="External"/><Relationship Id="rId9" Type="http://schemas.openxmlformats.org/officeDocument/2006/relationships/image" Target="../media/image3.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ctrTitle"/>
          </p:nvPr>
        </p:nvSpPr>
        <p:spPr>
          <a:xfrm>
            <a:off x="1692000" y="3265350"/>
            <a:ext cx="5759999" cy="1546500"/>
          </a:xfrm>
          <a:prstGeom prst="rect">
            <a:avLst/>
          </a:prstGeom>
        </p:spPr>
        <p:txBody>
          <a:bodyPr lIns="91425" tIns="91425" rIns="91425" bIns="91425" anchor="t" anchorCtr="0">
            <a:noAutofit/>
          </a:bodyPr>
          <a:lstStyle/>
          <a:p>
            <a:pPr lvl="0">
              <a:spcBef>
                <a:spcPts val="0"/>
              </a:spcBef>
              <a:buNone/>
            </a:pPr>
            <a:r>
              <a:rPr lang="en">
                <a:latin typeface="Roboto"/>
                <a:ea typeface="Roboto"/>
                <a:cs typeface="Roboto"/>
                <a:sym typeface="Roboto"/>
              </a:rPr>
              <a:t>PRESENTATION</a:t>
            </a:r>
            <a:br>
              <a:rPr lang="en">
                <a:latin typeface="Roboto"/>
                <a:ea typeface="Roboto"/>
                <a:cs typeface="Roboto"/>
                <a:sym typeface="Roboto"/>
              </a:rPr>
            </a:br>
            <a:r>
              <a:rPr lang="en">
                <a:latin typeface="Roboto"/>
                <a:ea typeface="Roboto"/>
                <a:cs typeface="Roboto"/>
                <a:sym typeface="Roboto"/>
              </a:rPr>
              <a:t>AIDS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832475" y="1684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Credits</a:t>
            </a:r>
          </a:p>
        </p:txBody>
      </p:sp>
      <p:sp>
        <p:nvSpPr>
          <p:cNvPr id="135" name="Shape 135"/>
          <p:cNvSpPr txBox="1">
            <a:spLocks noGrp="1"/>
          </p:cNvSpPr>
          <p:nvPr>
            <p:ph type="body" idx="1"/>
          </p:nvPr>
        </p:nvSpPr>
        <p:spPr>
          <a:xfrm>
            <a:off x="753150" y="1600200"/>
            <a:ext cx="7637700" cy="4967700"/>
          </a:xfrm>
          <a:prstGeom prst="rect">
            <a:avLst/>
          </a:prstGeom>
        </p:spPr>
        <p:txBody>
          <a:bodyPr lIns="91425" tIns="91425" rIns="91425" bIns="91425" anchor="t" anchorCtr="0">
            <a:noAutofit/>
          </a:bodyPr>
          <a:lstStyle/>
          <a:p>
            <a:pPr lvl="0" rtl="0">
              <a:spcBef>
                <a:spcPts val="0"/>
              </a:spcBef>
              <a:buNone/>
            </a:pPr>
            <a:r>
              <a:rPr lang="en" sz="2400">
                <a:solidFill>
                  <a:srgbClr val="2F3848"/>
                </a:solidFill>
                <a:latin typeface="Open Sans"/>
                <a:ea typeface="Open Sans"/>
                <a:cs typeface="Open Sans"/>
                <a:sym typeface="Open Sans"/>
              </a:rPr>
              <a:t>Special thanks to all the people who made and released these awesome resources for free:</a:t>
            </a:r>
          </a:p>
          <a:p>
            <a:pPr marL="457200" lvl="0" indent="-381000" rtl="0">
              <a:lnSpc>
                <a:spcPct val="115000"/>
              </a:lnSpc>
              <a:spcBef>
                <a:spcPts val="0"/>
              </a:spcBef>
              <a:buClr>
                <a:srgbClr val="2F3848"/>
              </a:buClr>
              <a:buSzPct val="100000"/>
              <a:buFont typeface="Open Sans"/>
            </a:pPr>
            <a:r>
              <a:rPr lang="en" sz="2400">
                <a:solidFill>
                  <a:srgbClr val="2F3848"/>
                </a:solidFill>
                <a:latin typeface="Open Sans"/>
                <a:ea typeface="Open Sans"/>
                <a:cs typeface="Open Sans"/>
                <a:sym typeface="Open Sans"/>
              </a:rPr>
              <a:t>Presentation template by </a:t>
            </a:r>
            <a:r>
              <a:rPr lang="en" sz="2400" u="sng">
                <a:solidFill>
                  <a:srgbClr val="2F3848"/>
                </a:solidFill>
                <a:latin typeface="Open Sans"/>
                <a:ea typeface="Open Sans"/>
                <a:cs typeface="Open Sans"/>
                <a:sym typeface="Open Sans"/>
                <a:hlinkClick r:id="rId3"/>
              </a:rPr>
              <a:t>SlidesCarnival</a:t>
            </a:r>
          </a:p>
          <a:p>
            <a:pPr marL="457200" lvl="0" indent="-381000" rtl="0">
              <a:lnSpc>
                <a:spcPct val="115000"/>
              </a:lnSpc>
              <a:spcBef>
                <a:spcPts val="0"/>
              </a:spcBef>
              <a:buSzPct val="100000"/>
              <a:buFont typeface="Open Sans"/>
            </a:pPr>
            <a:r>
              <a:rPr lang="en" sz="2400">
                <a:latin typeface="Open Sans"/>
                <a:ea typeface="Open Sans"/>
                <a:cs typeface="Open Sans"/>
                <a:sym typeface="Open Sans"/>
              </a:rPr>
              <a:t>Icons by </a:t>
            </a:r>
            <a:r>
              <a:rPr lang="en" sz="2400" u="sng">
                <a:solidFill>
                  <a:schemeClr val="hlink"/>
                </a:solidFill>
                <a:latin typeface="Open Sans"/>
                <a:ea typeface="Open Sans"/>
                <a:cs typeface="Open Sans"/>
                <a:sym typeface="Open Sans"/>
                <a:hlinkClick r:id="rId4"/>
              </a:rPr>
              <a:t>Ipanpun</a:t>
            </a:r>
            <a:r>
              <a:rPr lang="en" sz="2400">
                <a:latin typeface="Open Sans"/>
                <a:ea typeface="Open Sans"/>
                <a:cs typeface="Open Sans"/>
                <a:sym typeface="Open Sans"/>
              </a:rPr>
              <a:t> &amp; </a:t>
            </a:r>
            <a:r>
              <a:rPr lang="en" sz="2400" u="sng">
                <a:solidFill>
                  <a:schemeClr val="hlink"/>
                </a:solidFill>
                <a:latin typeface="Open Sans"/>
                <a:ea typeface="Open Sans"/>
                <a:cs typeface="Open Sans"/>
                <a:sym typeface="Open Sans"/>
                <a:hlinkClick r:id="rId5"/>
              </a:rPr>
              <a:t>Timothy Miller</a:t>
            </a:r>
            <a:r>
              <a:rPr lang="en" sz="2400">
                <a:latin typeface="Open Sans"/>
                <a:ea typeface="Open Sans"/>
                <a:cs typeface="Open Sans"/>
                <a:sym typeface="Open Sans"/>
              </a:rPr>
              <a:t> on </a:t>
            </a:r>
            <a:r>
              <a:rPr lang="en" sz="2400" u="sng">
                <a:solidFill>
                  <a:schemeClr val="hlink"/>
                </a:solidFill>
                <a:latin typeface="Open Sans"/>
                <a:ea typeface="Open Sans"/>
                <a:cs typeface="Open Sans"/>
                <a:sym typeface="Open Sans"/>
                <a:hlinkClick r:id="rId6"/>
              </a:rPr>
              <a:t>Iconfinder</a:t>
            </a:r>
            <a:r>
              <a:rPr lang="en" sz="2400">
                <a:latin typeface="Open Sans"/>
                <a:ea typeface="Open Sans"/>
                <a:cs typeface="Open Sans"/>
                <a:sym typeface="Open Sans"/>
              </a:rPr>
              <a:t> and </a:t>
            </a:r>
            <a:r>
              <a:rPr lang="en" sz="2400" u="sng">
                <a:solidFill>
                  <a:schemeClr val="hlink"/>
                </a:solidFill>
                <a:latin typeface="Open Sans"/>
                <a:ea typeface="Open Sans"/>
                <a:cs typeface="Open Sans"/>
                <a:sym typeface="Open Sans"/>
                <a:hlinkClick r:id="rId7"/>
              </a:rPr>
              <a:t>Freepik</a:t>
            </a:r>
            <a:r>
              <a:rPr lang="en" sz="2400">
                <a:latin typeface="Open Sans"/>
                <a:ea typeface="Open Sans"/>
                <a:cs typeface="Open Sans"/>
                <a:sym typeface="Open Sans"/>
              </a:rPr>
              <a:t> on </a:t>
            </a:r>
            <a:r>
              <a:rPr lang="en" sz="2400" u="sng">
                <a:solidFill>
                  <a:schemeClr val="hlink"/>
                </a:solidFill>
                <a:latin typeface="Open Sans"/>
                <a:ea typeface="Open Sans"/>
                <a:cs typeface="Open Sans"/>
                <a:sym typeface="Open Sans"/>
                <a:hlinkClick r:id="rId8"/>
              </a:rPr>
              <a:t>Flaticon</a:t>
            </a:r>
            <a:r>
              <a:rPr lang="en" sz="2400">
                <a:latin typeface="Open Sans"/>
                <a:ea typeface="Open Sans"/>
                <a:cs typeface="Open Sans"/>
                <a:sym typeface="Open Sans"/>
              </a:rPr>
              <a:t>.</a:t>
            </a:r>
          </a:p>
        </p:txBody>
      </p:sp>
      <p:pic>
        <p:nvPicPr>
          <p:cNvPr id="4"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9552" y="4437112"/>
            <a:ext cx="8352928" cy="1479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idx="4294967295"/>
          </p:nvPr>
        </p:nvSpPr>
        <p:spPr>
          <a:xfrm>
            <a:off x="581200" y="755900"/>
            <a:ext cx="4782900" cy="1046400"/>
          </a:xfrm>
          <a:prstGeom prst="rect">
            <a:avLst/>
          </a:prstGeom>
        </p:spPr>
        <p:txBody>
          <a:bodyPr lIns="91425" tIns="91425" rIns="91425" bIns="91425" anchor="ctr" anchorCtr="0">
            <a:noAutofit/>
          </a:bodyPr>
          <a:lstStyle/>
          <a:p>
            <a:pPr lvl="0" algn="l">
              <a:spcBef>
                <a:spcPts val="0"/>
              </a:spcBef>
              <a:buNone/>
            </a:pPr>
            <a:r>
              <a:rPr lang="en" sz="6000">
                <a:latin typeface="Roboto"/>
                <a:ea typeface="Roboto"/>
                <a:cs typeface="Roboto"/>
                <a:sym typeface="Roboto"/>
              </a:rPr>
              <a:t>Welcome!</a:t>
            </a:r>
          </a:p>
        </p:txBody>
      </p:sp>
      <p:sp>
        <p:nvSpPr>
          <p:cNvPr id="81" name="Shape 81"/>
          <p:cNvSpPr txBox="1">
            <a:spLocks noGrp="1"/>
          </p:cNvSpPr>
          <p:nvPr>
            <p:ph type="body" idx="4294967295"/>
          </p:nvPr>
        </p:nvSpPr>
        <p:spPr>
          <a:xfrm>
            <a:off x="563625" y="2383400"/>
            <a:ext cx="4782900" cy="681900"/>
          </a:xfrm>
          <a:prstGeom prst="rect">
            <a:avLst/>
          </a:prstGeom>
        </p:spPr>
        <p:txBody>
          <a:bodyPr lIns="91425" tIns="91425" rIns="91425" bIns="91425" anchor="t" anchorCtr="0">
            <a:noAutofit/>
          </a:bodyPr>
          <a:lstStyle/>
          <a:p>
            <a:pPr lvl="0">
              <a:spcBef>
                <a:spcPts val="0"/>
              </a:spcBef>
              <a:buNone/>
            </a:pPr>
            <a:r>
              <a:rPr lang="en" sz="2400" b="1">
                <a:latin typeface="Open Sans"/>
                <a:ea typeface="Open Sans"/>
                <a:cs typeface="Open Sans"/>
                <a:sym typeface="Open Sans"/>
              </a:rPr>
              <a:t>Presentation Aids</a:t>
            </a:r>
            <a:r>
              <a:rPr lang="en" sz="2400">
                <a:latin typeface="Open Sans"/>
                <a:ea typeface="Open Sans"/>
                <a:cs typeface="Open Sans"/>
                <a:sym typeface="Open Sans"/>
              </a:rPr>
              <a:t/>
            </a:r>
            <a:br>
              <a:rPr lang="en" sz="2400">
                <a:latin typeface="Open Sans"/>
                <a:ea typeface="Open Sans"/>
                <a:cs typeface="Open Sans"/>
                <a:sym typeface="Open Sans"/>
              </a:rPr>
            </a:br>
            <a:endParaRPr lang="en" sz="2400">
              <a:latin typeface="Open Sans"/>
              <a:ea typeface="Open Sans"/>
              <a:cs typeface="Open Sans"/>
              <a:sym typeface="Open Sans"/>
            </a:endParaRPr>
          </a:p>
        </p:txBody>
      </p:sp>
      <p:sp>
        <p:nvSpPr>
          <p:cNvPr id="82" name="Shape 82"/>
          <p:cNvSpPr txBox="1">
            <a:spLocks noGrp="1"/>
          </p:cNvSpPr>
          <p:nvPr>
            <p:ph type="subTitle" idx="4294967295"/>
          </p:nvPr>
        </p:nvSpPr>
        <p:spPr>
          <a:xfrm>
            <a:off x="581200" y="171818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Today’s Lesson...</a:t>
            </a:r>
          </a:p>
        </p:txBody>
      </p:sp>
      <p:sp>
        <p:nvSpPr>
          <p:cNvPr id="83" name="Shape 83"/>
          <p:cNvSpPr txBox="1">
            <a:spLocks noGrp="1"/>
          </p:cNvSpPr>
          <p:nvPr>
            <p:ph type="subTitle" idx="4294967295"/>
          </p:nvPr>
        </p:nvSpPr>
        <p:spPr>
          <a:xfrm>
            <a:off x="581200" y="313433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Housekeeping</a:t>
            </a:r>
          </a:p>
        </p:txBody>
      </p:sp>
      <p:sp>
        <p:nvSpPr>
          <p:cNvPr id="84" name="Shape 84"/>
          <p:cNvSpPr txBox="1">
            <a:spLocks noGrp="1"/>
          </p:cNvSpPr>
          <p:nvPr>
            <p:ph type="body" idx="4294967295"/>
          </p:nvPr>
        </p:nvSpPr>
        <p:spPr>
          <a:xfrm>
            <a:off x="581200" y="3792250"/>
            <a:ext cx="7868700" cy="976199"/>
          </a:xfrm>
          <a:prstGeom prst="rect">
            <a:avLst/>
          </a:prstGeom>
        </p:spPr>
        <p:txBody>
          <a:bodyPr lIns="91425" tIns="91425" rIns="91425" bIns="91425" anchor="t" anchorCtr="0">
            <a:noAutofit/>
          </a:bodyPr>
          <a:lstStyle/>
          <a:p>
            <a:pPr lvl="0" rtl="0">
              <a:spcBef>
                <a:spcPts val="0"/>
              </a:spcBef>
              <a:buNone/>
            </a:pPr>
            <a:r>
              <a:rPr lang="en" sz="2400" b="1">
                <a:highlight>
                  <a:srgbClr val="C9DAF8"/>
                </a:highlight>
                <a:latin typeface="Open Sans"/>
                <a:ea typeface="Open Sans"/>
                <a:cs typeface="Open Sans"/>
                <a:sym typeface="Open Sans"/>
              </a:rPr>
              <a:t>[Teacher edit - reminders, homework from previous lesson etc.]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idx="4294967295"/>
          </p:nvPr>
        </p:nvSpPr>
        <p:spPr>
          <a:xfrm>
            <a:off x="2108250" y="2274025"/>
            <a:ext cx="4927500" cy="1546500"/>
          </a:xfrm>
          <a:prstGeom prst="rect">
            <a:avLst/>
          </a:prstGeom>
        </p:spPr>
        <p:txBody>
          <a:bodyPr lIns="91425" tIns="91425" rIns="91425" bIns="91425" anchor="ctr" anchorCtr="0">
            <a:noAutofit/>
          </a:bodyPr>
          <a:lstStyle/>
          <a:p>
            <a:pPr lvl="0" rtl="0">
              <a:spcBef>
                <a:spcPts val="0"/>
              </a:spcBef>
              <a:buNone/>
            </a:pPr>
            <a:r>
              <a:rPr lang="en" sz="9600">
                <a:solidFill>
                  <a:srgbClr val="FFFFFF"/>
                </a:solidFill>
                <a:latin typeface="Roboto"/>
                <a:ea typeface="Roboto"/>
                <a:cs typeface="Roboto"/>
                <a:sym typeface="Roboto"/>
              </a:rPr>
              <a:t>[Video]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832475" y="3208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Types of Visual Aids													</a:t>
            </a:r>
          </a:p>
        </p:txBody>
      </p:sp>
      <p:sp>
        <p:nvSpPr>
          <p:cNvPr id="95" name="Shape 95"/>
          <p:cNvSpPr txBox="1">
            <a:spLocks noGrp="1"/>
          </p:cNvSpPr>
          <p:nvPr>
            <p:ph type="body" idx="1"/>
          </p:nvPr>
        </p:nvSpPr>
        <p:spPr>
          <a:xfrm>
            <a:off x="753150" y="1905000"/>
            <a:ext cx="7637700" cy="2900100"/>
          </a:xfrm>
          <a:prstGeom prst="rect">
            <a:avLst/>
          </a:prstGeom>
        </p:spPr>
        <p:txBody>
          <a:bodyPr lIns="91425" tIns="91425" rIns="91425" bIns="91425" anchor="t" anchorCtr="0">
            <a:noAutofit/>
          </a:bodyPr>
          <a:lstStyle/>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Slide Decks</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Flip Charts, Whiteboards, and Large Prints</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Handouts</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Demos and Tactile Aids</a:t>
            </a:r>
          </a:p>
          <a:p>
            <a:pPr lvl="0" rtl="0">
              <a:lnSpc>
                <a:spcPct val="150000"/>
              </a:lnSpc>
              <a:spcBef>
                <a:spcPts val="0"/>
              </a:spcBef>
              <a:buNone/>
            </a:pPr>
            <a:endParaRPr sz="2400">
              <a:solidFill>
                <a:schemeClr val="dk1"/>
              </a:solidFill>
              <a:latin typeface="Open Sans"/>
              <a:ea typeface="Open Sans"/>
              <a:cs typeface="Open Sans"/>
              <a:sym typeface="Open Sans"/>
            </a:endParaRPr>
          </a:p>
          <a:p>
            <a:pPr lvl="0" rtl="0">
              <a:lnSpc>
                <a:spcPct val="150000"/>
              </a:lnSpc>
              <a:spcBef>
                <a:spcPts val="0"/>
              </a:spcBef>
              <a:buNone/>
            </a:pPr>
            <a:r>
              <a:rPr lang="en" sz="2400">
                <a:solidFill>
                  <a:schemeClr val="dk1"/>
                </a:solidFill>
                <a:latin typeface="Open Sans"/>
                <a:ea typeface="Open Sans"/>
                <a:cs typeface="Open Sans"/>
                <a:sym typeface="Open Sans"/>
              </a:rPr>
              <a:t>In which situations might you use these different types of aids? Who can give an example of a use case for each 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Making Charts and Graphs</a:t>
            </a:r>
          </a:p>
        </p:txBody>
      </p:sp>
      <p:sp>
        <p:nvSpPr>
          <p:cNvPr id="101" name="Shape 101"/>
          <p:cNvSpPr txBox="1">
            <a:spLocks noGrp="1"/>
          </p:cNvSpPr>
          <p:nvPr>
            <p:ph type="subTitle" idx="4294967295"/>
          </p:nvPr>
        </p:nvSpPr>
        <p:spPr>
          <a:xfrm>
            <a:off x="762450" y="3397875"/>
            <a:ext cx="7619100" cy="1110600"/>
          </a:xfrm>
          <a:prstGeom prst="rect">
            <a:avLst/>
          </a:prstGeom>
        </p:spPr>
        <p:txBody>
          <a:bodyPr lIns="91425" tIns="91425" rIns="91425" bIns="91425" anchor="t" anchorCtr="0">
            <a:noAutofit/>
          </a:bodyPr>
          <a:lstStyle/>
          <a:p>
            <a:pPr lvl="0" rtl="0">
              <a:lnSpc>
                <a:spcPct val="150000"/>
              </a:lnSpc>
              <a:spcBef>
                <a:spcPts val="0"/>
              </a:spcBef>
              <a:buClr>
                <a:schemeClr val="dk1"/>
              </a:buClr>
              <a:buSzPct val="45833"/>
              <a:buFont typeface="Arial"/>
              <a:buNone/>
            </a:pPr>
            <a:r>
              <a:rPr lang="en" sz="2400">
                <a:solidFill>
                  <a:srgbClr val="FFFFFF"/>
                </a:solidFill>
                <a:latin typeface="Open Sans"/>
                <a:ea typeface="Open Sans"/>
                <a:cs typeface="Open Sans"/>
                <a:sym typeface="Open Sans"/>
              </a:rPr>
              <a:t>Search the Internet for data on a topic of your choice. Use this data to create three different charts and/or graphs to show the data effectively, then post your charts to the course website and comment on three of your peers’ work.</a:t>
            </a:r>
          </a:p>
        </p:txBody>
      </p:sp>
      <p:pic>
        <p:nvPicPr>
          <p:cNvPr id="102" name="Shape 102"/>
          <p:cNvPicPr preferRelativeResize="0"/>
          <p:nvPr/>
        </p:nvPicPr>
        <p:blipFill>
          <a:blip r:embed="rId3">
            <a:alphaModFix/>
          </a:blip>
          <a:stretch>
            <a:fillRect/>
          </a:stretch>
        </p:blipFill>
        <p:spPr>
          <a:xfrm>
            <a:off x="3898550" y="1294350"/>
            <a:ext cx="1667250" cy="16672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Using Visual Aids</a:t>
            </a:r>
          </a:p>
        </p:txBody>
      </p:sp>
      <p:sp>
        <p:nvSpPr>
          <p:cNvPr id="108" name="Shape 108"/>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One main idea per slide</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Legible, clear, consistent</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Font choice</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Colour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Lightning Presentations</a:t>
            </a:r>
          </a:p>
        </p:txBody>
      </p:sp>
      <p:sp>
        <p:nvSpPr>
          <p:cNvPr id="114" name="Shape 114"/>
          <p:cNvSpPr txBox="1">
            <a:spLocks noGrp="1"/>
          </p:cNvSpPr>
          <p:nvPr>
            <p:ph type="subTitle" idx="4294967295"/>
          </p:nvPr>
        </p:nvSpPr>
        <p:spPr>
          <a:xfrm>
            <a:off x="762450" y="3397875"/>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In pairs, design a presentation on a topic of your choice. You will have 20 slides in total, and each slide may run for 20 seconds each. Your talk will run for four minutes. </a:t>
            </a:r>
          </a:p>
        </p:txBody>
      </p:sp>
      <p:pic>
        <p:nvPicPr>
          <p:cNvPr id="115" name="Shape 115"/>
          <p:cNvPicPr preferRelativeResize="0"/>
          <p:nvPr/>
        </p:nvPicPr>
        <p:blipFill>
          <a:blip r:embed="rId3">
            <a:alphaModFix/>
          </a:blip>
          <a:stretch>
            <a:fillRect/>
          </a:stretch>
        </p:blipFill>
        <p:spPr>
          <a:xfrm>
            <a:off x="3423262" y="1294350"/>
            <a:ext cx="2297474" cy="22974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idx="4294967295"/>
          </p:nvPr>
        </p:nvSpPr>
        <p:spPr>
          <a:xfrm>
            <a:off x="880050" y="274650"/>
            <a:ext cx="7383899" cy="1143000"/>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Review</a:t>
            </a:r>
          </a:p>
        </p:txBody>
      </p:sp>
      <p:sp>
        <p:nvSpPr>
          <p:cNvPr id="121" name="Shape 121"/>
          <p:cNvSpPr txBox="1">
            <a:spLocks noGrp="1"/>
          </p:cNvSpPr>
          <p:nvPr>
            <p:ph type="body" idx="4294967295"/>
          </p:nvPr>
        </p:nvSpPr>
        <p:spPr>
          <a:xfrm>
            <a:off x="710150" y="1670775"/>
            <a:ext cx="3727500" cy="1740000"/>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Types of Visual Aids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Slide Decks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Flip Charts, Whiteboards, and Large Prints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Handouts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Demos and Tactile Aids</a:t>
            </a:r>
          </a:p>
        </p:txBody>
      </p:sp>
      <p:sp>
        <p:nvSpPr>
          <p:cNvPr id="122" name="Shape 122"/>
          <p:cNvSpPr txBox="1">
            <a:spLocks noGrp="1"/>
          </p:cNvSpPr>
          <p:nvPr>
            <p:ph type="body" idx="4294967295"/>
          </p:nvPr>
        </p:nvSpPr>
        <p:spPr>
          <a:xfrm>
            <a:off x="4499375" y="1695025"/>
            <a:ext cx="3529199"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Using Visual Aids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One main idea per slide</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Legible, clear, consistent</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Font choice</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Colour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ctrTitle" idx="4294967295"/>
          </p:nvPr>
        </p:nvSpPr>
        <p:spPr>
          <a:xfrm>
            <a:off x="758300" y="891925"/>
            <a:ext cx="4782900" cy="1046400"/>
          </a:xfrm>
          <a:prstGeom prst="rect">
            <a:avLst/>
          </a:prstGeom>
        </p:spPr>
        <p:txBody>
          <a:bodyPr lIns="91425" tIns="91425" rIns="91425" bIns="91425" anchor="ctr" anchorCtr="0">
            <a:noAutofit/>
          </a:bodyPr>
          <a:lstStyle/>
          <a:p>
            <a:pPr lvl="0" algn="l" rtl="0">
              <a:spcBef>
                <a:spcPts val="0"/>
              </a:spcBef>
              <a:buNone/>
            </a:pPr>
            <a:r>
              <a:rPr lang="en" sz="6000">
                <a:solidFill>
                  <a:srgbClr val="6CF3CE"/>
                </a:solidFill>
                <a:latin typeface="Roboto"/>
                <a:ea typeface="Roboto"/>
                <a:cs typeface="Roboto"/>
                <a:sym typeface="Roboto"/>
              </a:rPr>
              <a:t>Thanks!</a:t>
            </a:r>
          </a:p>
        </p:txBody>
      </p:sp>
      <p:sp>
        <p:nvSpPr>
          <p:cNvPr id="128" name="Shape 128"/>
          <p:cNvSpPr txBox="1">
            <a:spLocks noGrp="1"/>
          </p:cNvSpPr>
          <p:nvPr>
            <p:ph type="subTitle" idx="4294967295"/>
          </p:nvPr>
        </p:nvSpPr>
        <p:spPr>
          <a:xfrm>
            <a:off x="758300" y="1802300"/>
            <a:ext cx="4782900" cy="1046400"/>
          </a:xfrm>
          <a:prstGeom prst="rect">
            <a:avLst/>
          </a:prstGeom>
        </p:spPr>
        <p:txBody>
          <a:bodyPr lIns="91425" tIns="91425" rIns="91425" bIns="91425" anchor="t" anchorCtr="0">
            <a:noAutofit/>
          </a:bodyPr>
          <a:lstStyle/>
          <a:p>
            <a:pPr lvl="0" rtl="0">
              <a:spcBef>
                <a:spcPts val="0"/>
              </a:spcBef>
              <a:buNone/>
            </a:pPr>
            <a:r>
              <a:rPr lang="en" sz="3600" b="1">
                <a:solidFill>
                  <a:srgbClr val="FFFFFF"/>
                </a:solidFill>
                <a:latin typeface="Roboto"/>
                <a:ea typeface="Roboto"/>
                <a:cs typeface="Roboto"/>
                <a:sym typeface="Roboto"/>
              </a:rPr>
              <a:t>Any questions?</a:t>
            </a:r>
          </a:p>
        </p:txBody>
      </p:sp>
      <p:sp>
        <p:nvSpPr>
          <p:cNvPr id="129" name="Shape 129"/>
          <p:cNvSpPr txBox="1">
            <a:spLocks noGrp="1"/>
          </p:cNvSpPr>
          <p:nvPr>
            <p:ph type="body" idx="4294967295"/>
          </p:nvPr>
        </p:nvSpPr>
        <p:spPr>
          <a:xfrm>
            <a:off x="765125" y="3024800"/>
            <a:ext cx="7601700" cy="732000"/>
          </a:xfrm>
          <a:prstGeom prst="rect">
            <a:avLst/>
          </a:prstGeom>
        </p:spPr>
        <p:txBody>
          <a:bodyPr lIns="91425" tIns="91425" rIns="91425" bIns="91425" anchor="t" anchorCtr="0">
            <a:noAutofit/>
          </a:bodyPr>
          <a:lstStyle/>
          <a:p>
            <a:pPr lvl="0" rtl="0">
              <a:spcBef>
                <a:spcPts val="0"/>
              </a:spcBef>
              <a:buNone/>
            </a:pPr>
            <a:r>
              <a:rPr lang="en" sz="2400">
                <a:highlight>
                  <a:srgbClr val="C9DAF8"/>
                </a:highlight>
                <a:latin typeface="Open Sans"/>
                <a:ea typeface="Open Sans"/>
                <a:cs typeface="Open Sans"/>
                <a:sym typeface="Open Sans"/>
              </a:rPr>
              <a:t>[Teacher edit: Next class, homework etc…]</a:t>
            </a:r>
          </a:p>
        </p:txBody>
      </p:sp>
    </p:spTree>
  </p:cSld>
  <p:clrMapOvr>
    <a:masterClrMapping/>
  </p:clrMapOvr>
</p:sld>
</file>

<file path=ppt/theme/theme1.xml><?xml version="1.0" encoding="utf-8"?>
<a:theme xmlns:a="http://schemas.openxmlformats.org/drawingml/2006/main" name="Benedick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664</Words>
  <Application>Microsoft Office PowerPoint</Application>
  <PresentationFormat>On-screen Show (4:3)</PresentationFormat>
  <Paragraphs>54</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Roboto</vt:lpstr>
      <vt:lpstr>Source Sans Pro</vt:lpstr>
      <vt:lpstr>Open Sans</vt:lpstr>
      <vt:lpstr>Benedick template</vt:lpstr>
      <vt:lpstr>PRESENTATION AIDS</vt:lpstr>
      <vt:lpstr>Welcome!</vt:lpstr>
      <vt:lpstr>[Video]</vt:lpstr>
      <vt:lpstr>Types of Visual Aids             </vt:lpstr>
      <vt:lpstr>Making Charts and Graphs</vt:lpstr>
      <vt:lpstr>Using Visual Aids</vt:lpstr>
      <vt:lpstr>Lightning Presentations</vt:lpstr>
      <vt:lpstr>Review</vt:lpstr>
      <vt:lpstr>Thanks!</vt:lpstr>
      <vt:lpstr>Credits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AIDS</dc:title>
  <cp:lastModifiedBy>D2 Academy</cp:lastModifiedBy>
  <cp:revision>1</cp:revision>
  <dcterms:modified xsi:type="dcterms:W3CDTF">2016-12-05T17:28:18Z</dcterms:modified>
</cp:coreProperties>
</file>