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3" r:id="rId1"/>
  </p:sldMasterIdLst>
  <p:notesMasterIdLst>
    <p:notesMasterId r:id="rId25"/>
  </p:notesMasterIdLst>
  <p:sldIdLst>
    <p:sldId id="287" r:id="rId2"/>
    <p:sldId id="301" r:id="rId3"/>
    <p:sldId id="278" r:id="rId4"/>
    <p:sldId id="279" r:id="rId5"/>
    <p:sldId id="257" r:id="rId6"/>
    <p:sldId id="282" r:id="rId7"/>
    <p:sldId id="300" r:id="rId8"/>
    <p:sldId id="281" r:id="rId9"/>
    <p:sldId id="290" r:id="rId10"/>
    <p:sldId id="291" r:id="rId11"/>
    <p:sldId id="283" r:id="rId12"/>
    <p:sldId id="292" r:id="rId13"/>
    <p:sldId id="280" r:id="rId14"/>
    <p:sldId id="288" r:id="rId15"/>
    <p:sldId id="284" r:id="rId16"/>
    <p:sldId id="293" r:id="rId17"/>
    <p:sldId id="295" r:id="rId18"/>
    <p:sldId id="296" r:id="rId19"/>
    <p:sldId id="294" r:id="rId20"/>
    <p:sldId id="297" r:id="rId21"/>
    <p:sldId id="298" r:id="rId22"/>
    <p:sldId id="299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>
        <p:scale>
          <a:sx n="93" d="100"/>
          <a:sy n="93" d="100"/>
        </p:scale>
        <p:origin x="-77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67A23-3496-4745-B600-1787F310DC5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4E5D5-AE86-40BC-A373-9ACE3A1DB94C}">
      <dgm:prSet/>
      <dgm:spPr/>
      <dgm:t>
        <a:bodyPr/>
        <a:lstStyle/>
        <a:p>
          <a:pPr rtl="0"/>
          <a:r>
            <a:rPr lang="en-US" smtClean="0"/>
            <a:t>With Barter You exchange the products you Make</a:t>
          </a:r>
          <a:endParaRPr lang="en-US"/>
        </a:p>
      </dgm:t>
    </dgm:pt>
    <dgm:pt modelId="{FFCDD251-888F-4F4E-A535-345094A196AF}" type="parTrans" cxnId="{81B15617-E16A-4FBB-94F0-350ADAA747B9}">
      <dgm:prSet/>
      <dgm:spPr/>
      <dgm:t>
        <a:bodyPr/>
        <a:lstStyle/>
        <a:p>
          <a:endParaRPr lang="en-US"/>
        </a:p>
      </dgm:t>
    </dgm:pt>
    <dgm:pt modelId="{5C79E2C6-3378-47EC-B40B-D2B383364FAF}" type="sibTrans" cxnId="{81B15617-E16A-4FBB-94F0-350ADAA747B9}">
      <dgm:prSet/>
      <dgm:spPr/>
      <dgm:t>
        <a:bodyPr/>
        <a:lstStyle/>
        <a:p>
          <a:endParaRPr lang="en-US"/>
        </a:p>
      </dgm:t>
    </dgm:pt>
    <dgm:pt modelId="{34764EDD-283F-4D60-A29F-524FCE1A2130}">
      <dgm:prSet/>
      <dgm:spPr/>
      <dgm:t>
        <a:bodyPr/>
        <a:lstStyle/>
        <a:p>
          <a:pPr rtl="0"/>
          <a:r>
            <a:rPr lang="en-US" dirty="0" smtClean="0"/>
            <a:t>If You bake bread and I fish, I give you fish for your bread</a:t>
          </a:r>
          <a:endParaRPr lang="en-US" dirty="0"/>
        </a:p>
      </dgm:t>
    </dgm:pt>
    <dgm:pt modelId="{0E7F4A0F-80AC-4540-B7F1-03FCF37018B7}" type="parTrans" cxnId="{8BAAE4DD-79C2-41FB-B715-3A78FE3F9C3D}">
      <dgm:prSet/>
      <dgm:spPr/>
      <dgm:t>
        <a:bodyPr/>
        <a:lstStyle/>
        <a:p>
          <a:endParaRPr lang="en-US"/>
        </a:p>
      </dgm:t>
    </dgm:pt>
    <dgm:pt modelId="{32267FA5-65C2-454F-8288-2B7EA245744B}" type="sibTrans" cxnId="{8BAAE4DD-79C2-41FB-B715-3A78FE3F9C3D}">
      <dgm:prSet/>
      <dgm:spPr/>
      <dgm:t>
        <a:bodyPr/>
        <a:lstStyle/>
        <a:p>
          <a:endParaRPr lang="en-US"/>
        </a:p>
      </dgm:t>
    </dgm:pt>
    <dgm:pt modelId="{C599C368-727D-48FB-A097-F0A66330EB3D}">
      <dgm:prSet/>
      <dgm:spPr/>
      <dgm:t>
        <a:bodyPr/>
        <a:lstStyle/>
        <a:p>
          <a:pPr rtl="0"/>
          <a:r>
            <a:rPr lang="en-US" dirty="0" smtClean="0"/>
            <a:t>We barter products and services</a:t>
          </a:r>
          <a:endParaRPr lang="en-US" dirty="0"/>
        </a:p>
      </dgm:t>
    </dgm:pt>
    <dgm:pt modelId="{A9C7EB97-C0BF-4D45-8A24-7F61BC087BD6}" type="parTrans" cxnId="{86BD060D-66BA-4FA7-B700-F6854B2FC9E8}">
      <dgm:prSet/>
      <dgm:spPr/>
      <dgm:t>
        <a:bodyPr/>
        <a:lstStyle/>
        <a:p>
          <a:endParaRPr lang="en-US"/>
        </a:p>
      </dgm:t>
    </dgm:pt>
    <dgm:pt modelId="{0E0E7C4B-0EB1-49CC-8156-6BC5DFD4AA7E}" type="sibTrans" cxnId="{86BD060D-66BA-4FA7-B700-F6854B2FC9E8}">
      <dgm:prSet/>
      <dgm:spPr/>
      <dgm:t>
        <a:bodyPr/>
        <a:lstStyle/>
        <a:p>
          <a:endParaRPr lang="en-US"/>
        </a:p>
      </dgm:t>
    </dgm:pt>
    <dgm:pt modelId="{8E189AC2-3682-472F-A9E4-2959B36ABF15}">
      <dgm:prSet/>
      <dgm:spPr/>
      <dgm:t>
        <a:bodyPr/>
        <a:lstStyle/>
        <a:p>
          <a:pPr rtl="0"/>
          <a:r>
            <a:rPr lang="en-US" smtClean="0"/>
            <a:t>Do that Roughly equivalent to the time it takes for each. </a:t>
          </a:r>
          <a:endParaRPr lang="en-US"/>
        </a:p>
      </dgm:t>
    </dgm:pt>
    <dgm:pt modelId="{0D951DFF-3860-4CCE-86EC-6BCB5358F0C0}" type="parTrans" cxnId="{62BAF6D2-5C5A-43C7-AAC3-439C12C72C79}">
      <dgm:prSet/>
      <dgm:spPr/>
      <dgm:t>
        <a:bodyPr/>
        <a:lstStyle/>
        <a:p>
          <a:endParaRPr lang="en-US"/>
        </a:p>
      </dgm:t>
    </dgm:pt>
    <dgm:pt modelId="{F55FA5A6-8454-4F13-9A61-20DB2EFA6B65}" type="sibTrans" cxnId="{62BAF6D2-5C5A-43C7-AAC3-439C12C72C79}">
      <dgm:prSet/>
      <dgm:spPr/>
      <dgm:t>
        <a:bodyPr/>
        <a:lstStyle/>
        <a:p>
          <a:endParaRPr lang="en-US"/>
        </a:p>
      </dgm:t>
    </dgm:pt>
    <dgm:pt modelId="{58D2152F-E8FC-4559-B498-AC76C9281DBD}">
      <dgm:prSet/>
      <dgm:spPr/>
      <dgm:t>
        <a:bodyPr/>
        <a:lstStyle/>
        <a:p>
          <a:pPr rtl="0"/>
          <a:r>
            <a:rPr lang="en-US" dirty="0" smtClean="0"/>
            <a:t>If it takes eight hours to make five loaves, I give you eight hours worth of fish</a:t>
          </a:r>
          <a:endParaRPr lang="en-US" dirty="0"/>
        </a:p>
      </dgm:t>
    </dgm:pt>
    <dgm:pt modelId="{3912DE59-5536-427E-B5D2-1FAA599B97A4}" type="parTrans" cxnId="{8810DD52-4FF2-4569-B696-2F4CEFCC6B68}">
      <dgm:prSet/>
      <dgm:spPr/>
      <dgm:t>
        <a:bodyPr/>
        <a:lstStyle/>
        <a:p>
          <a:endParaRPr lang="en-US"/>
        </a:p>
      </dgm:t>
    </dgm:pt>
    <dgm:pt modelId="{C5E16DC6-9547-4BB5-907E-7FC22F21D849}" type="sibTrans" cxnId="{8810DD52-4FF2-4569-B696-2F4CEFCC6B68}">
      <dgm:prSet/>
      <dgm:spPr/>
      <dgm:t>
        <a:bodyPr/>
        <a:lstStyle/>
        <a:p>
          <a:endParaRPr lang="en-US"/>
        </a:p>
      </dgm:t>
    </dgm:pt>
    <dgm:pt modelId="{8E0F5E27-FE2B-4FBC-BB23-5166A32805C8}" type="pres">
      <dgm:prSet presAssocID="{7B467A23-3496-4745-B600-1787F310DC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07CA68-81AB-4F62-97F5-A8C40B7B9002}" type="pres">
      <dgm:prSet presAssocID="{D4F4E5D5-AE86-40BC-A373-9ACE3A1DB94C}" presName="vertOne" presStyleCnt="0"/>
      <dgm:spPr/>
    </dgm:pt>
    <dgm:pt modelId="{9D7A5815-AD4A-4AC4-8F60-AEE64B0FF373}" type="pres">
      <dgm:prSet presAssocID="{D4F4E5D5-AE86-40BC-A373-9ACE3A1DB94C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E21F82-A0E2-47A9-ADA4-D8913D83EBA9}" type="pres">
      <dgm:prSet presAssocID="{D4F4E5D5-AE86-40BC-A373-9ACE3A1DB94C}" presName="horzOne" presStyleCnt="0"/>
      <dgm:spPr/>
    </dgm:pt>
    <dgm:pt modelId="{A9E59065-B04B-463F-BCCA-E686B5BD1DA8}" type="pres">
      <dgm:prSet presAssocID="{5C79E2C6-3378-47EC-B40B-D2B383364FAF}" presName="sibSpaceOne" presStyleCnt="0"/>
      <dgm:spPr/>
    </dgm:pt>
    <dgm:pt modelId="{9BBD1C8F-6E1C-478B-B28D-79080FDB86A3}" type="pres">
      <dgm:prSet presAssocID="{34764EDD-283F-4D60-A29F-524FCE1A2130}" presName="vertOne" presStyleCnt="0"/>
      <dgm:spPr/>
    </dgm:pt>
    <dgm:pt modelId="{98060CA4-26DA-4128-BABA-6F2EF0FA73A0}" type="pres">
      <dgm:prSet presAssocID="{34764EDD-283F-4D60-A29F-524FCE1A2130}" presName="txOne" presStyleLbl="node0" presStyleIdx="1" presStyleCnt="5" custLinFactNeighborX="-2376" custLinFactNeighborY="2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4BD11-3997-4A48-97A4-3CC68C8FD9E5}" type="pres">
      <dgm:prSet presAssocID="{34764EDD-283F-4D60-A29F-524FCE1A2130}" presName="horzOne" presStyleCnt="0"/>
      <dgm:spPr/>
    </dgm:pt>
    <dgm:pt modelId="{E2CE31A1-5F02-4A76-A5B7-AB7F931C253A}" type="pres">
      <dgm:prSet presAssocID="{32267FA5-65C2-454F-8288-2B7EA245744B}" presName="sibSpaceOne" presStyleCnt="0"/>
      <dgm:spPr/>
    </dgm:pt>
    <dgm:pt modelId="{60CCFC58-57EB-4D5B-AF5A-D805DD36421E}" type="pres">
      <dgm:prSet presAssocID="{C599C368-727D-48FB-A097-F0A66330EB3D}" presName="vertOne" presStyleCnt="0"/>
      <dgm:spPr/>
    </dgm:pt>
    <dgm:pt modelId="{EE6C67D0-61F1-4BF1-AA5E-C8FEF684E2DE}" type="pres">
      <dgm:prSet presAssocID="{C599C368-727D-48FB-A097-F0A66330EB3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16167-FCBD-4BEA-BD6C-A3EB7A8C540C}" type="pres">
      <dgm:prSet presAssocID="{C599C368-727D-48FB-A097-F0A66330EB3D}" presName="horzOne" presStyleCnt="0"/>
      <dgm:spPr/>
    </dgm:pt>
    <dgm:pt modelId="{BF6298FA-E975-417C-878A-93689238D4C0}" type="pres">
      <dgm:prSet presAssocID="{0E0E7C4B-0EB1-49CC-8156-6BC5DFD4AA7E}" presName="sibSpaceOne" presStyleCnt="0"/>
      <dgm:spPr/>
    </dgm:pt>
    <dgm:pt modelId="{481A1541-1EF4-4C20-A7CA-0FDDD2411441}" type="pres">
      <dgm:prSet presAssocID="{8E189AC2-3682-472F-A9E4-2959B36ABF15}" presName="vertOne" presStyleCnt="0"/>
      <dgm:spPr/>
    </dgm:pt>
    <dgm:pt modelId="{DD817C8F-3453-499C-BA11-E71E984832BD}" type="pres">
      <dgm:prSet presAssocID="{8E189AC2-3682-472F-A9E4-2959B36ABF15}" presName="txOne" presStyleLbl="node0" presStyleIdx="3" presStyleCnt="5" custLinFactNeighborX="5346" custLinFactNeighborY="-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B9615-940C-402D-AE77-FF177B74671E}" type="pres">
      <dgm:prSet presAssocID="{8E189AC2-3682-472F-A9E4-2959B36ABF15}" presName="horzOne" presStyleCnt="0"/>
      <dgm:spPr/>
    </dgm:pt>
    <dgm:pt modelId="{CD3CC363-E29E-40FE-8737-D65E62D25BC8}" type="pres">
      <dgm:prSet presAssocID="{F55FA5A6-8454-4F13-9A61-20DB2EFA6B65}" presName="sibSpaceOne" presStyleCnt="0"/>
      <dgm:spPr/>
    </dgm:pt>
    <dgm:pt modelId="{56139FF8-DDD8-488F-AEA9-E04075A8309F}" type="pres">
      <dgm:prSet presAssocID="{58D2152F-E8FC-4559-B498-AC76C9281DBD}" presName="vertOne" presStyleCnt="0"/>
      <dgm:spPr/>
    </dgm:pt>
    <dgm:pt modelId="{CD9D97A0-D445-4F54-ABB7-DF036D9352CD}" type="pres">
      <dgm:prSet presAssocID="{58D2152F-E8FC-4559-B498-AC76C9281DBD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CDBA3-2751-4849-B507-15842DE4EE3C}" type="pres">
      <dgm:prSet presAssocID="{58D2152F-E8FC-4559-B498-AC76C9281DBD}" presName="horzOne" presStyleCnt="0"/>
      <dgm:spPr/>
    </dgm:pt>
  </dgm:ptLst>
  <dgm:cxnLst>
    <dgm:cxn modelId="{81B15617-E16A-4FBB-94F0-350ADAA747B9}" srcId="{7B467A23-3496-4745-B600-1787F310DC5D}" destId="{D4F4E5D5-AE86-40BC-A373-9ACE3A1DB94C}" srcOrd="0" destOrd="0" parTransId="{FFCDD251-888F-4F4E-A535-345094A196AF}" sibTransId="{5C79E2C6-3378-47EC-B40B-D2B383364FAF}"/>
    <dgm:cxn modelId="{7C946C46-083E-4A0F-87DE-FCF970E27D2D}" type="presOf" srcId="{8E189AC2-3682-472F-A9E4-2959B36ABF15}" destId="{DD817C8F-3453-499C-BA11-E71E984832BD}" srcOrd="0" destOrd="0" presId="urn:microsoft.com/office/officeart/2005/8/layout/hierarchy4"/>
    <dgm:cxn modelId="{8BAAE4DD-79C2-41FB-B715-3A78FE3F9C3D}" srcId="{7B467A23-3496-4745-B600-1787F310DC5D}" destId="{34764EDD-283F-4D60-A29F-524FCE1A2130}" srcOrd="1" destOrd="0" parTransId="{0E7F4A0F-80AC-4540-B7F1-03FCF37018B7}" sibTransId="{32267FA5-65C2-454F-8288-2B7EA245744B}"/>
    <dgm:cxn modelId="{E7A5DB38-60A6-49B3-A91A-A2470C8DE783}" type="presOf" srcId="{C599C368-727D-48FB-A097-F0A66330EB3D}" destId="{EE6C67D0-61F1-4BF1-AA5E-C8FEF684E2DE}" srcOrd="0" destOrd="0" presId="urn:microsoft.com/office/officeart/2005/8/layout/hierarchy4"/>
    <dgm:cxn modelId="{62BAF6D2-5C5A-43C7-AAC3-439C12C72C79}" srcId="{7B467A23-3496-4745-B600-1787F310DC5D}" destId="{8E189AC2-3682-472F-A9E4-2959B36ABF15}" srcOrd="3" destOrd="0" parTransId="{0D951DFF-3860-4CCE-86EC-6BCB5358F0C0}" sibTransId="{F55FA5A6-8454-4F13-9A61-20DB2EFA6B65}"/>
    <dgm:cxn modelId="{86BD060D-66BA-4FA7-B700-F6854B2FC9E8}" srcId="{7B467A23-3496-4745-B600-1787F310DC5D}" destId="{C599C368-727D-48FB-A097-F0A66330EB3D}" srcOrd="2" destOrd="0" parTransId="{A9C7EB97-C0BF-4D45-8A24-7F61BC087BD6}" sibTransId="{0E0E7C4B-0EB1-49CC-8156-6BC5DFD4AA7E}"/>
    <dgm:cxn modelId="{CDC72CBB-11B0-4470-9B47-00C6E13BDF5A}" type="presOf" srcId="{D4F4E5D5-AE86-40BC-A373-9ACE3A1DB94C}" destId="{9D7A5815-AD4A-4AC4-8F60-AEE64B0FF373}" srcOrd="0" destOrd="0" presId="urn:microsoft.com/office/officeart/2005/8/layout/hierarchy4"/>
    <dgm:cxn modelId="{E7456CE4-B3DA-4598-B7B4-69D27A7A28EA}" type="presOf" srcId="{58D2152F-E8FC-4559-B498-AC76C9281DBD}" destId="{CD9D97A0-D445-4F54-ABB7-DF036D9352CD}" srcOrd="0" destOrd="0" presId="urn:microsoft.com/office/officeart/2005/8/layout/hierarchy4"/>
    <dgm:cxn modelId="{8810DD52-4FF2-4569-B696-2F4CEFCC6B68}" srcId="{7B467A23-3496-4745-B600-1787F310DC5D}" destId="{58D2152F-E8FC-4559-B498-AC76C9281DBD}" srcOrd="4" destOrd="0" parTransId="{3912DE59-5536-427E-B5D2-1FAA599B97A4}" sibTransId="{C5E16DC6-9547-4BB5-907E-7FC22F21D849}"/>
    <dgm:cxn modelId="{E27819A7-FE89-48FF-A2DA-008C1D7007CC}" type="presOf" srcId="{7B467A23-3496-4745-B600-1787F310DC5D}" destId="{8E0F5E27-FE2B-4FBC-BB23-5166A32805C8}" srcOrd="0" destOrd="0" presId="urn:microsoft.com/office/officeart/2005/8/layout/hierarchy4"/>
    <dgm:cxn modelId="{EE82F469-00BC-4D7F-9E94-66BD63CDE889}" type="presOf" srcId="{34764EDD-283F-4D60-A29F-524FCE1A2130}" destId="{98060CA4-26DA-4128-BABA-6F2EF0FA73A0}" srcOrd="0" destOrd="0" presId="urn:microsoft.com/office/officeart/2005/8/layout/hierarchy4"/>
    <dgm:cxn modelId="{7E461737-836C-4146-BC24-1933F3FDE6BB}" type="presParOf" srcId="{8E0F5E27-FE2B-4FBC-BB23-5166A32805C8}" destId="{A407CA68-81AB-4F62-97F5-A8C40B7B9002}" srcOrd="0" destOrd="0" presId="urn:microsoft.com/office/officeart/2005/8/layout/hierarchy4"/>
    <dgm:cxn modelId="{F7373E43-5DDF-49D3-94A2-0E8053A12BD6}" type="presParOf" srcId="{A407CA68-81AB-4F62-97F5-A8C40B7B9002}" destId="{9D7A5815-AD4A-4AC4-8F60-AEE64B0FF373}" srcOrd="0" destOrd="0" presId="urn:microsoft.com/office/officeart/2005/8/layout/hierarchy4"/>
    <dgm:cxn modelId="{4C8271BF-BCCE-4D3B-9007-F24CA123FE49}" type="presParOf" srcId="{A407CA68-81AB-4F62-97F5-A8C40B7B9002}" destId="{9CE21F82-A0E2-47A9-ADA4-D8913D83EBA9}" srcOrd="1" destOrd="0" presId="urn:microsoft.com/office/officeart/2005/8/layout/hierarchy4"/>
    <dgm:cxn modelId="{FA139C48-CF7A-468F-A1B8-76B98BD7F3D4}" type="presParOf" srcId="{8E0F5E27-FE2B-4FBC-BB23-5166A32805C8}" destId="{A9E59065-B04B-463F-BCCA-E686B5BD1DA8}" srcOrd="1" destOrd="0" presId="urn:microsoft.com/office/officeart/2005/8/layout/hierarchy4"/>
    <dgm:cxn modelId="{4CA1B65A-EAD2-452A-8279-4B3F6C4678D2}" type="presParOf" srcId="{8E0F5E27-FE2B-4FBC-BB23-5166A32805C8}" destId="{9BBD1C8F-6E1C-478B-B28D-79080FDB86A3}" srcOrd="2" destOrd="0" presId="urn:microsoft.com/office/officeart/2005/8/layout/hierarchy4"/>
    <dgm:cxn modelId="{40CCED72-359C-4160-9CFE-63F020EA3504}" type="presParOf" srcId="{9BBD1C8F-6E1C-478B-B28D-79080FDB86A3}" destId="{98060CA4-26DA-4128-BABA-6F2EF0FA73A0}" srcOrd="0" destOrd="0" presId="urn:microsoft.com/office/officeart/2005/8/layout/hierarchy4"/>
    <dgm:cxn modelId="{E8493D0E-BF30-4787-B3EE-13ED05D696E3}" type="presParOf" srcId="{9BBD1C8F-6E1C-478B-B28D-79080FDB86A3}" destId="{9DC4BD11-3997-4A48-97A4-3CC68C8FD9E5}" srcOrd="1" destOrd="0" presId="urn:microsoft.com/office/officeart/2005/8/layout/hierarchy4"/>
    <dgm:cxn modelId="{82D0BEB8-9D1F-4F5C-965C-460378A9057B}" type="presParOf" srcId="{8E0F5E27-FE2B-4FBC-BB23-5166A32805C8}" destId="{E2CE31A1-5F02-4A76-A5B7-AB7F931C253A}" srcOrd="3" destOrd="0" presId="urn:microsoft.com/office/officeart/2005/8/layout/hierarchy4"/>
    <dgm:cxn modelId="{DF20F99E-48F1-4B5F-B820-02CD455DD296}" type="presParOf" srcId="{8E0F5E27-FE2B-4FBC-BB23-5166A32805C8}" destId="{60CCFC58-57EB-4D5B-AF5A-D805DD36421E}" srcOrd="4" destOrd="0" presId="urn:microsoft.com/office/officeart/2005/8/layout/hierarchy4"/>
    <dgm:cxn modelId="{62A0A4CF-D563-4BBE-B744-7F0B82775F26}" type="presParOf" srcId="{60CCFC58-57EB-4D5B-AF5A-D805DD36421E}" destId="{EE6C67D0-61F1-4BF1-AA5E-C8FEF684E2DE}" srcOrd="0" destOrd="0" presId="urn:microsoft.com/office/officeart/2005/8/layout/hierarchy4"/>
    <dgm:cxn modelId="{98D290A0-400D-4C4E-B5AF-DDE671FA0209}" type="presParOf" srcId="{60CCFC58-57EB-4D5B-AF5A-D805DD36421E}" destId="{96016167-FCBD-4BEA-BD6C-A3EB7A8C540C}" srcOrd="1" destOrd="0" presId="urn:microsoft.com/office/officeart/2005/8/layout/hierarchy4"/>
    <dgm:cxn modelId="{FCE417EF-F261-4045-B20A-4367AB28ADF5}" type="presParOf" srcId="{8E0F5E27-FE2B-4FBC-BB23-5166A32805C8}" destId="{BF6298FA-E975-417C-878A-93689238D4C0}" srcOrd="5" destOrd="0" presId="urn:microsoft.com/office/officeart/2005/8/layout/hierarchy4"/>
    <dgm:cxn modelId="{7175CDA8-A94B-4AA0-84F0-1A2B94A83966}" type="presParOf" srcId="{8E0F5E27-FE2B-4FBC-BB23-5166A32805C8}" destId="{481A1541-1EF4-4C20-A7CA-0FDDD2411441}" srcOrd="6" destOrd="0" presId="urn:microsoft.com/office/officeart/2005/8/layout/hierarchy4"/>
    <dgm:cxn modelId="{58B5D25E-502A-42B7-91FE-1B470B79B35F}" type="presParOf" srcId="{481A1541-1EF4-4C20-A7CA-0FDDD2411441}" destId="{DD817C8F-3453-499C-BA11-E71E984832BD}" srcOrd="0" destOrd="0" presId="urn:microsoft.com/office/officeart/2005/8/layout/hierarchy4"/>
    <dgm:cxn modelId="{5B95BD85-2690-4194-B60C-80FB80D9468F}" type="presParOf" srcId="{481A1541-1EF4-4C20-A7CA-0FDDD2411441}" destId="{7E2B9615-940C-402D-AE77-FF177B74671E}" srcOrd="1" destOrd="0" presId="urn:microsoft.com/office/officeart/2005/8/layout/hierarchy4"/>
    <dgm:cxn modelId="{4718143D-C194-4347-907A-14455FF64815}" type="presParOf" srcId="{8E0F5E27-FE2B-4FBC-BB23-5166A32805C8}" destId="{CD3CC363-E29E-40FE-8737-D65E62D25BC8}" srcOrd="7" destOrd="0" presId="urn:microsoft.com/office/officeart/2005/8/layout/hierarchy4"/>
    <dgm:cxn modelId="{205AE667-8859-4F94-AA54-C1EF94D7C5ED}" type="presParOf" srcId="{8E0F5E27-FE2B-4FBC-BB23-5166A32805C8}" destId="{56139FF8-DDD8-488F-AEA9-E04075A8309F}" srcOrd="8" destOrd="0" presId="urn:microsoft.com/office/officeart/2005/8/layout/hierarchy4"/>
    <dgm:cxn modelId="{A94469E9-4B0E-40C5-8DDC-80BA074CB9E8}" type="presParOf" srcId="{56139FF8-DDD8-488F-AEA9-E04075A8309F}" destId="{CD9D97A0-D445-4F54-ABB7-DF036D9352CD}" srcOrd="0" destOrd="0" presId="urn:microsoft.com/office/officeart/2005/8/layout/hierarchy4"/>
    <dgm:cxn modelId="{B3713C4C-DF85-45D8-B155-E251F5870DE0}" type="presParOf" srcId="{56139FF8-DDD8-488F-AEA9-E04075A8309F}" destId="{82FCDBA3-2751-4849-B507-15842DE4EE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5FBF6-0546-427F-9472-CB5CBD891E5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A3CF0-DA70-49A5-B236-5BEEE61F54C6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Barter is great, but inefficient</a:t>
          </a:r>
          <a:endParaRPr lang="en-US" dirty="0">
            <a:solidFill>
              <a:schemeClr val="accent2"/>
            </a:solidFill>
          </a:endParaRPr>
        </a:p>
      </dgm:t>
    </dgm:pt>
    <dgm:pt modelId="{8D25C59D-A85D-4565-9AE7-93382AD01B3B}" type="parTrans" cxnId="{C1BE1A4D-5B9D-4C5D-B9A0-F7AD7E8740CC}">
      <dgm:prSet/>
      <dgm:spPr/>
      <dgm:t>
        <a:bodyPr/>
        <a:lstStyle/>
        <a:p>
          <a:endParaRPr lang="en-US"/>
        </a:p>
      </dgm:t>
    </dgm:pt>
    <dgm:pt modelId="{E7D699B7-79A8-4A68-9EB8-A9072A29D225}" type="sibTrans" cxnId="{C1BE1A4D-5B9D-4C5D-B9A0-F7AD7E8740CC}">
      <dgm:prSet/>
      <dgm:spPr/>
      <dgm:t>
        <a:bodyPr/>
        <a:lstStyle/>
        <a:p>
          <a:endParaRPr lang="en-US"/>
        </a:p>
      </dgm:t>
    </dgm:pt>
    <dgm:pt modelId="{4529D678-1F86-41F4-A72D-60CD63143FA2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Have to figure out the “Exchange rate” each time how much to trade </a:t>
          </a:r>
          <a:endParaRPr lang="en-US" dirty="0">
            <a:solidFill>
              <a:schemeClr val="accent2"/>
            </a:solidFill>
          </a:endParaRPr>
        </a:p>
      </dgm:t>
    </dgm:pt>
    <dgm:pt modelId="{7E243CA4-548E-4314-BA94-A99A81869951}" type="parTrans" cxnId="{810AF119-B44A-436C-BD18-64BDD3E20D3E}">
      <dgm:prSet/>
      <dgm:spPr/>
      <dgm:t>
        <a:bodyPr/>
        <a:lstStyle/>
        <a:p>
          <a:endParaRPr lang="en-US"/>
        </a:p>
      </dgm:t>
    </dgm:pt>
    <dgm:pt modelId="{734D7825-0D33-4157-A784-A67376DEC6E8}" type="sibTrans" cxnId="{810AF119-B44A-436C-BD18-64BDD3E20D3E}">
      <dgm:prSet/>
      <dgm:spPr/>
      <dgm:t>
        <a:bodyPr/>
        <a:lstStyle/>
        <a:p>
          <a:endParaRPr lang="en-US"/>
        </a:p>
      </dgm:t>
    </dgm:pt>
    <dgm:pt modelId="{D2FC6049-61F9-4306-9DAC-1F3AB67BFF59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Have To need the others product</a:t>
          </a:r>
          <a:endParaRPr lang="en-US" dirty="0">
            <a:solidFill>
              <a:schemeClr val="accent2"/>
            </a:solidFill>
          </a:endParaRPr>
        </a:p>
      </dgm:t>
    </dgm:pt>
    <dgm:pt modelId="{16F82D4B-9E4E-4302-8792-2E3E42E07DB8}" type="parTrans" cxnId="{E30324E4-6E5D-4127-ADB6-19BA7B2DDA79}">
      <dgm:prSet/>
      <dgm:spPr/>
      <dgm:t>
        <a:bodyPr/>
        <a:lstStyle/>
        <a:p>
          <a:endParaRPr lang="en-US"/>
        </a:p>
      </dgm:t>
    </dgm:pt>
    <dgm:pt modelId="{BC1B231E-411C-4CC9-BD36-D55A655DCE7C}" type="sibTrans" cxnId="{E30324E4-6E5D-4127-ADB6-19BA7B2DDA79}">
      <dgm:prSet/>
      <dgm:spPr/>
      <dgm:t>
        <a:bodyPr/>
        <a:lstStyle/>
        <a:p>
          <a:endParaRPr lang="en-US"/>
        </a:p>
      </dgm:t>
    </dgm:pt>
    <dgm:pt modelId="{7075AD55-DC17-47A1-BB83-B90B6CC5AF26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accent2"/>
              </a:solidFill>
            </a:rPr>
            <a:t>Spacial</a:t>
          </a:r>
          <a:r>
            <a:rPr lang="en-US" b="1" dirty="0" smtClean="0">
              <a:solidFill>
                <a:schemeClr val="accent2"/>
              </a:solidFill>
            </a:rPr>
            <a:t>/temporal limitations on Exchange. </a:t>
          </a:r>
          <a:r>
            <a:rPr lang="en-US" dirty="0" smtClean="0">
              <a:solidFill>
                <a:schemeClr val="accent2"/>
              </a:solidFill>
            </a:rPr>
            <a:t/>
          </a:r>
          <a:br>
            <a:rPr lang="en-US" dirty="0" smtClean="0">
              <a:solidFill>
                <a:schemeClr val="accent2"/>
              </a:solidFill>
            </a:rPr>
          </a:br>
          <a:r>
            <a:rPr lang="en-US" dirty="0" smtClean="0">
              <a:solidFill>
                <a:schemeClr val="accent2"/>
              </a:solidFill>
            </a:rPr>
            <a:t>Person you exchange with has to be in front of you for exchange to work</a:t>
          </a:r>
          <a:endParaRPr lang="en-US" dirty="0">
            <a:solidFill>
              <a:schemeClr val="accent2"/>
            </a:solidFill>
          </a:endParaRPr>
        </a:p>
      </dgm:t>
    </dgm:pt>
    <dgm:pt modelId="{E854B839-96AD-4A58-98A0-BE56469DD5F0}" type="parTrans" cxnId="{91EF110A-8A4F-4B02-B596-2A56BA2BBB87}">
      <dgm:prSet/>
      <dgm:spPr/>
      <dgm:t>
        <a:bodyPr/>
        <a:lstStyle/>
        <a:p>
          <a:endParaRPr lang="en-US"/>
        </a:p>
      </dgm:t>
    </dgm:pt>
    <dgm:pt modelId="{1FDF6A32-0B61-4FA9-B0D6-CE3EE8A879DD}" type="sibTrans" cxnId="{91EF110A-8A4F-4B02-B596-2A56BA2BBB87}">
      <dgm:prSet/>
      <dgm:spPr/>
      <dgm:t>
        <a:bodyPr/>
        <a:lstStyle/>
        <a:p>
          <a:endParaRPr lang="en-US"/>
        </a:p>
      </dgm:t>
    </dgm:pt>
    <dgm:pt modelId="{74054328-0ACB-4A19-8961-C48B12C3DBE4}" type="pres">
      <dgm:prSet presAssocID="{CF75FBF6-0546-427F-9472-CB5CBD891E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7D2A2-EE7D-4542-ADDC-9606D03A37F5}" type="pres">
      <dgm:prSet presAssocID="{1ADA3CF0-DA70-49A5-B236-5BEEE61F54C6}" presName="circle1" presStyleLbl="node1" presStyleIdx="0" presStyleCnt="4"/>
      <dgm:spPr/>
    </dgm:pt>
    <dgm:pt modelId="{A642DED9-5D5A-4D3D-9FAA-C3F81753B84C}" type="pres">
      <dgm:prSet presAssocID="{1ADA3CF0-DA70-49A5-B236-5BEEE61F54C6}" presName="space" presStyleCnt="0"/>
      <dgm:spPr/>
    </dgm:pt>
    <dgm:pt modelId="{2613F581-B4AF-4AAD-A30A-2198A48D4F4D}" type="pres">
      <dgm:prSet presAssocID="{1ADA3CF0-DA70-49A5-B236-5BEEE61F54C6}" presName="rect1" presStyleLbl="alignAcc1" presStyleIdx="0" presStyleCnt="4" custLinFactNeighborX="1787" custLinFactNeighborY="10669"/>
      <dgm:spPr/>
      <dgm:t>
        <a:bodyPr/>
        <a:lstStyle/>
        <a:p>
          <a:endParaRPr lang="en-US"/>
        </a:p>
      </dgm:t>
    </dgm:pt>
    <dgm:pt modelId="{11FD3F1A-0130-466D-AE4E-F5F717F58F45}" type="pres">
      <dgm:prSet presAssocID="{4529D678-1F86-41F4-A72D-60CD63143FA2}" presName="vertSpace2" presStyleLbl="node1" presStyleIdx="0" presStyleCnt="4"/>
      <dgm:spPr/>
    </dgm:pt>
    <dgm:pt modelId="{3719AFC1-6A62-48B2-B1F2-479DC2A15116}" type="pres">
      <dgm:prSet presAssocID="{4529D678-1F86-41F4-A72D-60CD63143FA2}" presName="circle2" presStyleLbl="node1" presStyleIdx="1" presStyleCnt="4"/>
      <dgm:spPr/>
    </dgm:pt>
    <dgm:pt modelId="{83C4CC4C-37A5-49B1-89B1-619B317C2D2E}" type="pres">
      <dgm:prSet presAssocID="{4529D678-1F86-41F4-A72D-60CD63143FA2}" presName="rect2" presStyleLbl="alignAcc1" presStyleIdx="1" presStyleCnt="4"/>
      <dgm:spPr/>
      <dgm:t>
        <a:bodyPr/>
        <a:lstStyle/>
        <a:p>
          <a:endParaRPr lang="en-US"/>
        </a:p>
      </dgm:t>
    </dgm:pt>
    <dgm:pt modelId="{51EEEA15-D5A3-43FE-BC44-BF1FD9AA3D10}" type="pres">
      <dgm:prSet presAssocID="{D2FC6049-61F9-4306-9DAC-1F3AB67BFF59}" presName="vertSpace3" presStyleLbl="node1" presStyleIdx="1" presStyleCnt="4"/>
      <dgm:spPr/>
    </dgm:pt>
    <dgm:pt modelId="{0058FC2B-CE1A-4A66-BBA4-0110EF5B0218}" type="pres">
      <dgm:prSet presAssocID="{D2FC6049-61F9-4306-9DAC-1F3AB67BFF59}" presName="circle3" presStyleLbl="node1" presStyleIdx="2" presStyleCnt="4"/>
      <dgm:spPr/>
    </dgm:pt>
    <dgm:pt modelId="{F69E5134-B9F0-4F6F-9433-B7761DE8BFC7}" type="pres">
      <dgm:prSet presAssocID="{D2FC6049-61F9-4306-9DAC-1F3AB67BFF59}" presName="rect3" presStyleLbl="alignAcc1" presStyleIdx="2" presStyleCnt="4"/>
      <dgm:spPr/>
      <dgm:t>
        <a:bodyPr/>
        <a:lstStyle/>
        <a:p>
          <a:endParaRPr lang="en-US"/>
        </a:p>
      </dgm:t>
    </dgm:pt>
    <dgm:pt modelId="{9D8B1B8B-31A1-4BDC-942D-A895743B5B7A}" type="pres">
      <dgm:prSet presAssocID="{7075AD55-DC17-47A1-BB83-B90B6CC5AF26}" presName="vertSpace4" presStyleLbl="node1" presStyleIdx="2" presStyleCnt="4"/>
      <dgm:spPr/>
    </dgm:pt>
    <dgm:pt modelId="{5E02B4F2-EBCC-40D8-A476-A9D7D0719460}" type="pres">
      <dgm:prSet presAssocID="{7075AD55-DC17-47A1-BB83-B90B6CC5AF26}" presName="circle4" presStyleLbl="node1" presStyleIdx="3" presStyleCnt="4"/>
      <dgm:spPr/>
    </dgm:pt>
    <dgm:pt modelId="{1D923B14-838F-4F61-9895-EE21E8056084}" type="pres">
      <dgm:prSet presAssocID="{7075AD55-DC17-47A1-BB83-B90B6CC5AF26}" presName="rect4" presStyleLbl="alignAcc1" presStyleIdx="3" presStyleCnt="4"/>
      <dgm:spPr/>
      <dgm:t>
        <a:bodyPr/>
        <a:lstStyle/>
        <a:p>
          <a:endParaRPr lang="en-US"/>
        </a:p>
      </dgm:t>
    </dgm:pt>
    <dgm:pt modelId="{D10241CD-D061-4FDB-9F33-1DBC8C2D2EE9}" type="pres">
      <dgm:prSet presAssocID="{1ADA3CF0-DA70-49A5-B236-5BEEE61F54C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2899D-CF5C-4020-B99A-A1D472DCD0B7}" type="pres">
      <dgm:prSet presAssocID="{4529D678-1F86-41F4-A72D-60CD63143F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81CC2-5FE9-49BE-8B31-13EA77389507}" type="pres">
      <dgm:prSet presAssocID="{D2FC6049-61F9-4306-9DAC-1F3AB67BFF5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B628D-EC72-4E39-BDDD-FFC1F52EC49F}" type="pres">
      <dgm:prSet presAssocID="{7075AD55-DC17-47A1-BB83-B90B6CC5AF2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C5D69-F8F0-486C-BC8A-8D592FEAF194}" type="presOf" srcId="{1ADA3CF0-DA70-49A5-B236-5BEEE61F54C6}" destId="{2613F581-B4AF-4AAD-A30A-2198A48D4F4D}" srcOrd="0" destOrd="0" presId="urn:microsoft.com/office/officeart/2005/8/layout/target3"/>
    <dgm:cxn modelId="{53224624-5A43-40F3-8C2F-BDB11C3B1CBF}" type="presOf" srcId="{7075AD55-DC17-47A1-BB83-B90B6CC5AF26}" destId="{1D923B14-838F-4F61-9895-EE21E8056084}" srcOrd="0" destOrd="0" presId="urn:microsoft.com/office/officeart/2005/8/layout/target3"/>
    <dgm:cxn modelId="{810AF119-B44A-436C-BD18-64BDD3E20D3E}" srcId="{CF75FBF6-0546-427F-9472-CB5CBD891E5E}" destId="{4529D678-1F86-41F4-A72D-60CD63143FA2}" srcOrd="1" destOrd="0" parTransId="{7E243CA4-548E-4314-BA94-A99A81869951}" sibTransId="{734D7825-0D33-4157-A784-A67376DEC6E8}"/>
    <dgm:cxn modelId="{C3A8F362-4E63-48E2-8116-5CD1A1FC402F}" type="presOf" srcId="{D2FC6049-61F9-4306-9DAC-1F3AB67BFF59}" destId="{F69E5134-B9F0-4F6F-9433-B7761DE8BFC7}" srcOrd="0" destOrd="0" presId="urn:microsoft.com/office/officeart/2005/8/layout/target3"/>
    <dgm:cxn modelId="{06ABFC8C-A6E7-4449-BA7C-072905B13300}" type="presOf" srcId="{D2FC6049-61F9-4306-9DAC-1F3AB67BFF59}" destId="{A0581CC2-5FE9-49BE-8B31-13EA77389507}" srcOrd="1" destOrd="0" presId="urn:microsoft.com/office/officeart/2005/8/layout/target3"/>
    <dgm:cxn modelId="{C1BE1A4D-5B9D-4C5D-B9A0-F7AD7E8740CC}" srcId="{CF75FBF6-0546-427F-9472-CB5CBD891E5E}" destId="{1ADA3CF0-DA70-49A5-B236-5BEEE61F54C6}" srcOrd="0" destOrd="0" parTransId="{8D25C59D-A85D-4565-9AE7-93382AD01B3B}" sibTransId="{E7D699B7-79A8-4A68-9EB8-A9072A29D225}"/>
    <dgm:cxn modelId="{BF008E96-1626-4A0B-AFCF-2C83593C1983}" type="presOf" srcId="{CF75FBF6-0546-427F-9472-CB5CBD891E5E}" destId="{74054328-0ACB-4A19-8961-C48B12C3DBE4}" srcOrd="0" destOrd="0" presId="urn:microsoft.com/office/officeart/2005/8/layout/target3"/>
    <dgm:cxn modelId="{BFDA1FE2-8270-4C10-A8BA-4C4DDB7925D6}" type="presOf" srcId="{4529D678-1F86-41F4-A72D-60CD63143FA2}" destId="{83C4CC4C-37A5-49B1-89B1-619B317C2D2E}" srcOrd="0" destOrd="0" presId="urn:microsoft.com/office/officeart/2005/8/layout/target3"/>
    <dgm:cxn modelId="{492ABB55-E808-469F-86AC-4959A248DA6E}" type="presOf" srcId="{7075AD55-DC17-47A1-BB83-B90B6CC5AF26}" destId="{27BB628D-EC72-4E39-BDDD-FFC1F52EC49F}" srcOrd="1" destOrd="0" presId="urn:microsoft.com/office/officeart/2005/8/layout/target3"/>
    <dgm:cxn modelId="{E30324E4-6E5D-4127-ADB6-19BA7B2DDA79}" srcId="{CF75FBF6-0546-427F-9472-CB5CBD891E5E}" destId="{D2FC6049-61F9-4306-9DAC-1F3AB67BFF59}" srcOrd="2" destOrd="0" parTransId="{16F82D4B-9E4E-4302-8792-2E3E42E07DB8}" sibTransId="{BC1B231E-411C-4CC9-BD36-D55A655DCE7C}"/>
    <dgm:cxn modelId="{91EF110A-8A4F-4B02-B596-2A56BA2BBB87}" srcId="{CF75FBF6-0546-427F-9472-CB5CBD891E5E}" destId="{7075AD55-DC17-47A1-BB83-B90B6CC5AF26}" srcOrd="3" destOrd="0" parTransId="{E854B839-96AD-4A58-98A0-BE56469DD5F0}" sibTransId="{1FDF6A32-0B61-4FA9-B0D6-CE3EE8A879DD}"/>
    <dgm:cxn modelId="{0F4A561C-5004-4A6B-A15B-3AFECCB7222E}" type="presOf" srcId="{4529D678-1F86-41F4-A72D-60CD63143FA2}" destId="{8132899D-CF5C-4020-B99A-A1D472DCD0B7}" srcOrd="1" destOrd="0" presId="urn:microsoft.com/office/officeart/2005/8/layout/target3"/>
    <dgm:cxn modelId="{EA58F4C0-2CF2-4C8E-AB29-71DC4FAF4326}" type="presOf" srcId="{1ADA3CF0-DA70-49A5-B236-5BEEE61F54C6}" destId="{D10241CD-D061-4FDB-9F33-1DBC8C2D2EE9}" srcOrd="1" destOrd="0" presId="urn:microsoft.com/office/officeart/2005/8/layout/target3"/>
    <dgm:cxn modelId="{56058EEF-E6DF-4B54-97D2-63159228C22E}" type="presParOf" srcId="{74054328-0ACB-4A19-8961-C48B12C3DBE4}" destId="{1BC7D2A2-EE7D-4542-ADDC-9606D03A37F5}" srcOrd="0" destOrd="0" presId="urn:microsoft.com/office/officeart/2005/8/layout/target3"/>
    <dgm:cxn modelId="{49477581-D476-4E34-A976-3807F9D39409}" type="presParOf" srcId="{74054328-0ACB-4A19-8961-C48B12C3DBE4}" destId="{A642DED9-5D5A-4D3D-9FAA-C3F81753B84C}" srcOrd="1" destOrd="0" presId="urn:microsoft.com/office/officeart/2005/8/layout/target3"/>
    <dgm:cxn modelId="{798F1CDA-2A88-426F-8E40-2436E1E9E76D}" type="presParOf" srcId="{74054328-0ACB-4A19-8961-C48B12C3DBE4}" destId="{2613F581-B4AF-4AAD-A30A-2198A48D4F4D}" srcOrd="2" destOrd="0" presId="urn:microsoft.com/office/officeart/2005/8/layout/target3"/>
    <dgm:cxn modelId="{0C2C41D9-13CB-4792-84D3-877DFB852897}" type="presParOf" srcId="{74054328-0ACB-4A19-8961-C48B12C3DBE4}" destId="{11FD3F1A-0130-466D-AE4E-F5F717F58F45}" srcOrd="3" destOrd="0" presId="urn:microsoft.com/office/officeart/2005/8/layout/target3"/>
    <dgm:cxn modelId="{2FCDD0AA-F239-4B68-9CD8-D72FB6B05F73}" type="presParOf" srcId="{74054328-0ACB-4A19-8961-C48B12C3DBE4}" destId="{3719AFC1-6A62-48B2-B1F2-479DC2A15116}" srcOrd="4" destOrd="0" presId="urn:microsoft.com/office/officeart/2005/8/layout/target3"/>
    <dgm:cxn modelId="{22F7A4F9-CB9A-417F-981F-F1CFDC7C7C50}" type="presParOf" srcId="{74054328-0ACB-4A19-8961-C48B12C3DBE4}" destId="{83C4CC4C-37A5-49B1-89B1-619B317C2D2E}" srcOrd="5" destOrd="0" presId="urn:microsoft.com/office/officeart/2005/8/layout/target3"/>
    <dgm:cxn modelId="{E5A635EF-02F9-4CBE-BBE6-00556D88DECE}" type="presParOf" srcId="{74054328-0ACB-4A19-8961-C48B12C3DBE4}" destId="{51EEEA15-D5A3-43FE-BC44-BF1FD9AA3D10}" srcOrd="6" destOrd="0" presId="urn:microsoft.com/office/officeart/2005/8/layout/target3"/>
    <dgm:cxn modelId="{3C155ACE-FB78-4C41-A863-33876810D351}" type="presParOf" srcId="{74054328-0ACB-4A19-8961-C48B12C3DBE4}" destId="{0058FC2B-CE1A-4A66-BBA4-0110EF5B0218}" srcOrd="7" destOrd="0" presId="urn:microsoft.com/office/officeart/2005/8/layout/target3"/>
    <dgm:cxn modelId="{4230362A-E26D-4D30-A4D1-D725586788AD}" type="presParOf" srcId="{74054328-0ACB-4A19-8961-C48B12C3DBE4}" destId="{F69E5134-B9F0-4F6F-9433-B7761DE8BFC7}" srcOrd="8" destOrd="0" presId="urn:microsoft.com/office/officeart/2005/8/layout/target3"/>
    <dgm:cxn modelId="{17E126CF-A174-469A-8397-C616587B548B}" type="presParOf" srcId="{74054328-0ACB-4A19-8961-C48B12C3DBE4}" destId="{9D8B1B8B-31A1-4BDC-942D-A895743B5B7A}" srcOrd="9" destOrd="0" presId="urn:microsoft.com/office/officeart/2005/8/layout/target3"/>
    <dgm:cxn modelId="{AF1E5579-0BA5-45CE-9A4B-F16FA954088B}" type="presParOf" srcId="{74054328-0ACB-4A19-8961-C48B12C3DBE4}" destId="{5E02B4F2-EBCC-40D8-A476-A9D7D0719460}" srcOrd="10" destOrd="0" presId="urn:microsoft.com/office/officeart/2005/8/layout/target3"/>
    <dgm:cxn modelId="{5207F172-85EE-481E-9BFC-FAC425B857CF}" type="presParOf" srcId="{74054328-0ACB-4A19-8961-C48B12C3DBE4}" destId="{1D923B14-838F-4F61-9895-EE21E8056084}" srcOrd="11" destOrd="0" presId="urn:microsoft.com/office/officeart/2005/8/layout/target3"/>
    <dgm:cxn modelId="{AFF202B9-D384-4733-BDE0-368CB180AF2B}" type="presParOf" srcId="{74054328-0ACB-4A19-8961-C48B12C3DBE4}" destId="{D10241CD-D061-4FDB-9F33-1DBC8C2D2EE9}" srcOrd="12" destOrd="0" presId="urn:microsoft.com/office/officeart/2005/8/layout/target3"/>
    <dgm:cxn modelId="{B31758EF-BD6F-4DBE-87A4-27B3E1A819F4}" type="presParOf" srcId="{74054328-0ACB-4A19-8961-C48B12C3DBE4}" destId="{8132899D-CF5C-4020-B99A-A1D472DCD0B7}" srcOrd="13" destOrd="0" presId="urn:microsoft.com/office/officeart/2005/8/layout/target3"/>
    <dgm:cxn modelId="{2D778B07-BA60-4B4B-87B1-DD4F350547BC}" type="presParOf" srcId="{74054328-0ACB-4A19-8961-C48B12C3DBE4}" destId="{A0581CC2-5FE9-49BE-8B31-13EA77389507}" srcOrd="14" destOrd="0" presId="urn:microsoft.com/office/officeart/2005/8/layout/target3"/>
    <dgm:cxn modelId="{EF31BD33-34DE-47F5-BA80-70844951B2F0}" type="presParOf" srcId="{74054328-0ACB-4A19-8961-C48B12C3DBE4}" destId="{27BB628D-EC72-4E39-BDDD-FFC1F52EC4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49B6D-88A3-49CD-9C99-FAF8E5BDD30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3E47D-D6C6-4C7E-A99F-672EECEBF3C3}">
      <dgm:prSet/>
      <dgm:spPr/>
      <dgm:t>
        <a:bodyPr/>
        <a:lstStyle/>
        <a:p>
          <a:pPr rtl="0"/>
          <a:r>
            <a:rPr lang="en-US" dirty="0" smtClean="0"/>
            <a:t>Labour!!</a:t>
          </a:r>
          <a:endParaRPr lang="en-US" dirty="0"/>
        </a:p>
      </dgm:t>
    </dgm:pt>
    <dgm:pt modelId="{495CC52F-E1B0-4FE2-9AA1-90DC5F68C9E4}" type="parTrans" cxnId="{22CCD6AA-A324-41D1-A22A-1DCBF968650A}">
      <dgm:prSet/>
      <dgm:spPr/>
      <dgm:t>
        <a:bodyPr/>
        <a:lstStyle/>
        <a:p>
          <a:endParaRPr lang="en-US"/>
        </a:p>
      </dgm:t>
    </dgm:pt>
    <dgm:pt modelId="{897D45D1-96DE-4117-8AE5-E188D8832D07}" type="sibTrans" cxnId="{22CCD6AA-A324-41D1-A22A-1DCBF968650A}">
      <dgm:prSet/>
      <dgm:spPr/>
      <dgm:t>
        <a:bodyPr/>
        <a:lstStyle/>
        <a:p>
          <a:endParaRPr lang="en-US"/>
        </a:p>
      </dgm:t>
    </dgm:pt>
    <dgm:pt modelId="{EDC653BE-9FE6-4BB7-B53A-3704BECF91F0}">
      <dgm:prSet/>
      <dgm:spPr/>
      <dgm:t>
        <a:bodyPr/>
        <a:lstStyle/>
        <a:p>
          <a:pPr rtl="0"/>
          <a:r>
            <a:rPr lang="en-US" smtClean="0"/>
            <a:t>Not Expertise</a:t>
          </a:r>
          <a:endParaRPr lang="en-US"/>
        </a:p>
      </dgm:t>
    </dgm:pt>
    <dgm:pt modelId="{60087FD1-909D-41BF-BF50-3BC101F9972B}" type="parTrans" cxnId="{124CC814-C5C9-422E-BC59-0E09F589A9C0}">
      <dgm:prSet/>
      <dgm:spPr/>
      <dgm:t>
        <a:bodyPr/>
        <a:lstStyle/>
        <a:p>
          <a:endParaRPr lang="en-US"/>
        </a:p>
      </dgm:t>
    </dgm:pt>
    <dgm:pt modelId="{039A636B-534F-4A05-9D20-9BEB52AEB68E}" type="sibTrans" cxnId="{124CC814-C5C9-422E-BC59-0E09F589A9C0}">
      <dgm:prSet/>
      <dgm:spPr/>
      <dgm:t>
        <a:bodyPr/>
        <a:lstStyle/>
        <a:p>
          <a:endParaRPr lang="en-US"/>
        </a:p>
      </dgm:t>
    </dgm:pt>
    <dgm:pt modelId="{FDB2191D-ED1D-4804-BE1F-D56853DC8A59}">
      <dgm:prSet/>
      <dgm:spPr/>
      <dgm:t>
        <a:bodyPr/>
        <a:lstStyle/>
        <a:p>
          <a:pPr rtl="0"/>
          <a:r>
            <a:rPr lang="en-US" smtClean="0"/>
            <a:t>Not Services</a:t>
          </a:r>
          <a:endParaRPr lang="en-US"/>
        </a:p>
      </dgm:t>
    </dgm:pt>
    <dgm:pt modelId="{F48F9C78-31DD-4F03-877F-6416EECE5992}" type="parTrans" cxnId="{D608A5CA-2407-45C3-8EEC-1B66DECD7846}">
      <dgm:prSet/>
      <dgm:spPr/>
      <dgm:t>
        <a:bodyPr/>
        <a:lstStyle/>
        <a:p>
          <a:endParaRPr lang="en-US"/>
        </a:p>
      </dgm:t>
    </dgm:pt>
    <dgm:pt modelId="{FD7A3D42-2812-4432-94A1-9E16A075B6ED}" type="sibTrans" cxnId="{D608A5CA-2407-45C3-8EEC-1B66DECD7846}">
      <dgm:prSet/>
      <dgm:spPr/>
      <dgm:t>
        <a:bodyPr/>
        <a:lstStyle/>
        <a:p>
          <a:endParaRPr lang="en-US"/>
        </a:p>
      </dgm:t>
    </dgm:pt>
    <dgm:pt modelId="{21B672BE-E280-4A27-8DA8-DEBA07589457}">
      <dgm:prSet/>
      <dgm:spPr/>
      <dgm:t>
        <a:bodyPr/>
        <a:lstStyle/>
        <a:p>
          <a:pPr rtl="0"/>
          <a:r>
            <a:rPr lang="en-US" smtClean="0"/>
            <a:t>Not products</a:t>
          </a:r>
          <a:endParaRPr lang="en-US"/>
        </a:p>
      </dgm:t>
    </dgm:pt>
    <dgm:pt modelId="{FCDB26C0-9E41-4A43-9039-D4E17A82C5BD}" type="parTrans" cxnId="{3A247F49-6D5E-4EC5-A17C-2D00F0D67CE9}">
      <dgm:prSet/>
      <dgm:spPr/>
      <dgm:t>
        <a:bodyPr/>
        <a:lstStyle/>
        <a:p>
          <a:endParaRPr lang="en-US"/>
        </a:p>
      </dgm:t>
    </dgm:pt>
    <dgm:pt modelId="{A819F818-7F0A-490B-BA45-83C07B423EBF}" type="sibTrans" cxnId="{3A247F49-6D5E-4EC5-A17C-2D00F0D67CE9}">
      <dgm:prSet/>
      <dgm:spPr/>
      <dgm:t>
        <a:bodyPr/>
        <a:lstStyle/>
        <a:p>
          <a:endParaRPr lang="en-US"/>
        </a:p>
      </dgm:t>
    </dgm:pt>
    <dgm:pt modelId="{AF1752CC-6858-4C4A-B00B-54D599AA9B9E}">
      <dgm:prSet/>
      <dgm:spPr/>
      <dgm:t>
        <a:bodyPr/>
        <a:lstStyle/>
        <a:p>
          <a:pPr rtl="0"/>
          <a:r>
            <a:rPr lang="en-US" smtClean="0"/>
            <a:t>Not Goods</a:t>
          </a:r>
          <a:endParaRPr lang="en-US"/>
        </a:p>
      </dgm:t>
    </dgm:pt>
    <dgm:pt modelId="{3B41EB57-1BF7-43FA-ADCA-1EDA7CDBAC3E}" type="parTrans" cxnId="{58AFB53E-B2E1-4720-9482-363A969E4605}">
      <dgm:prSet/>
      <dgm:spPr/>
      <dgm:t>
        <a:bodyPr/>
        <a:lstStyle/>
        <a:p>
          <a:endParaRPr lang="en-US"/>
        </a:p>
      </dgm:t>
    </dgm:pt>
    <dgm:pt modelId="{D4D35EA6-B75B-4B83-B6E9-6E7BAB98AE9F}" type="sibTrans" cxnId="{58AFB53E-B2E1-4720-9482-363A969E4605}">
      <dgm:prSet/>
      <dgm:spPr/>
      <dgm:t>
        <a:bodyPr/>
        <a:lstStyle/>
        <a:p>
          <a:endParaRPr lang="en-US"/>
        </a:p>
      </dgm:t>
    </dgm:pt>
    <dgm:pt modelId="{DE7869FA-0695-489E-A281-6A0B0F85D09C}" type="pres">
      <dgm:prSet presAssocID="{86B49B6D-88A3-49CD-9C99-FAF8E5BDD30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A08D0-03AA-43FF-8787-CB71BB0DD8B4}" type="pres">
      <dgm:prSet presAssocID="{E793E47D-D6C6-4C7E-A99F-672EECEBF3C3}" presName="circle1" presStyleLbl="lnNode1" presStyleIdx="0" presStyleCnt="5"/>
      <dgm:spPr/>
    </dgm:pt>
    <dgm:pt modelId="{7B4409CA-65DD-47F2-9E48-4494C4B8545F}" type="pres">
      <dgm:prSet presAssocID="{E793E47D-D6C6-4C7E-A99F-672EECEBF3C3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A2655-35FB-4AC5-84FE-24510C311A96}" type="pres">
      <dgm:prSet presAssocID="{E793E47D-D6C6-4C7E-A99F-672EECEBF3C3}" presName="line1" presStyleLbl="callout" presStyleIdx="0" presStyleCnt="10"/>
      <dgm:spPr/>
    </dgm:pt>
    <dgm:pt modelId="{C8B2B33B-FC43-4CCA-B6F3-AD5872B5477A}" type="pres">
      <dgm:prSet presAssocID="{E793E47D-D6C6-4C7E-A99F-672EECEBF3C3}" presName="d1" presStyleLbl="callout" presStyleIdx="1" presStyleCnt="10"/>
      <dgm:spPr/>
    </dgm:pt>
    <dgm:pt modelId="{CD8C9BBD-2E9C-4382-9F30-C916913733A8}" type="pres">
      <dgm:prSet presAssocID="{EDC653BE-9FE6-4BB7-B53A-3704BECF91F0}" presName="circle2" presStyleLbl="lnNode1" presStyleIdx="1" presStyleCnt="5"/>
      <dgm:spPr/>
    </dgm:pt>
    <dgm:pt modelId="{67137020-A5E7-4901-A50C-4ED6E63107B3}" type="pres">
      <dgm:prSet presAssocID="{EDC653BE-9FE6-4BB7-B53A-3704BECF91F0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88B2-5EB7-4F34-B9FD-E4E9FD6D033C}" type="pres">
      <dgm:prSet presAssocID="{EDC653BE-9FE6-4BB7-B53A-3704BECF91F0}" presName="line2" presStyleLbl="callout" presStyleIdx="2" presStyleCnt="10"/>
      <dgm:spPr/>
    </dgm:pt>
    <dgm:pt modelId="{B3C2CFC8-34D1-4F66-9CCA-F6C4D77750BC}" type="pres">
      <dgm:prSet presAssocID="{EDC653BE-9FE6-4BB7-B53A-3704BECF91F0}" presName="d2" presStyleLbl="callout" presStyleIdx="3" presStyleCnt="10"/>
      <dgm:spPr/>
    </dgm:pt>
    <dgm:pt modelId="{FB66AB77-BA13-4605-96B0-48F87BE453F2}" type="pres">
      <dgm:prSet presAssocID="{FDB2191D-ED1D-4804-BE1F-D56853DC8A59}" presName="circle3" presStyleLbl="lnNode1" presStyleIdx="2" presStyleCnt="5"/>
      <dgm:spPr/>
    </dgm:pt>
    <dgm:pt modelId="{EAB541D6-6124-4B14-85A1-7D4D4FD782C8}" type="pres">
      <dgm:prSet presAssocID="{FDB2191D-ED1D-4804-BE1F-D56853DC8A59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14F8E-9A9B-4576-9C6B-381AE40CABBA}" type="pres">
      <dgm:prSet presAssocID="{FDB2191D-ED1D-4804-BE1F-D56853DC8A59}" presName="line3" presStyleLbl="callout" presStyleIdx="4" presStyleCnt="10"/>
      <dgm:spPr/>
    </dgm:pt>
    <dgm:pt modelId="{05CE3D51-8FC7-49EA-B7E3-28764052D6B3}" type="pres">
      <dgm:prSet presAssocID="{FDB2191D-ED1D-4804-BE1F-D56853DC8A59}" presName="d3" presStyleLbl="callout" presStyleIdx="5" presStyleCnt="10"/>
      <dgm:spPr/>
    </dgm:pt>
    <dgm:pt modelId="{32867FD2-D35C-4F52-89B7-EC418D33CB1F}" type="pres">
      <dgm:prSet presAssocID="{21B672BE-E280-4A27-8DA8-DEBA07589457}" presName="circle4" presStyleLbl="lnNode1" presStyleIdx="3" presStyleCnt="5" custScaleX="105967" custScaleY="108022"/>
      <dgm:spPr/>
    </dgm:pt>
    <dgm:pt modelId="{D147B305-6E2A-4CCF-B47C-290AF3D67B2E}" type="pres">
      <dgm:prSet presAssocID="{21B672BE-E280-4A27-8DA8-DEBA07589457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74E1-5EA2-4E42-B55B-E605F9903E4F}" type="pres">
      <dgm:prSet presAssocID="{21B672BE-E280-4A27-8DA8-DEBA07589457}" presName="line4" presStyleLbl="callout" presStyleIdx="6" presStyleCnt="10"/>
      <dgm:spPr/>
    </dgm:pt>
    <dgm:pt modelId="{858B144E-F49A-4A02-AB6B-BF09A46C9444}" type="pres">
      <dgm:prSet presAssocID="{21B672BE-E280-4A27-8DA8-DEBA07589457}" presName="d4" presStyleLbl="callout" presStyleIdx="7" presStyleCnt="10"/>
      <dgm:spPr/>
    </dgm:pt>
    <dgm:pt modelId="{2F5C76BA-426D-41E6-AC76-18241147581B}" type="pres">
      <dgm:prSet presAssocID="{AF1752CC-6858-4C4A-B00B-54D599AA9B9E}" presName="circle5" presStyleLbl="lnNode1" presStyleIdx="4" presStyleCnt="5"/>
      <dgm:spPr/>
    </dgm:pt>
    <dgm:pt modelId="{43E12B8B-DFBA-4CE1-95CD-BDE971E40160}" type="pres">
      <dgm:prSet presAssocID="{AF1752CC-6858-4C4A-B00B-54D599AA9B9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36A3-9C33-475A-BD6B-FB024884D7C0}" type="pres">
      <dgm:prSet presAssocID="{AF1752CC-6858-4C4A-B00B-54D599AA9B9E}" presName="line5" presStyleLbl="callout" presStyleIdx="8" presStyleCnt="10"/>
      <dgm:spPr/>
    </dgm:pt>
    <dgm:pt modelId="{8CB32CAF-6BD1-4E55-85A3-76A51E7E190D}" type="pres">
      <dgm:prSet presAssocID="{AF1752CC-6858-4C4A-B00B-54D599AA9B9E}" presName="d5" presStyleLbl="callout" presStyleIdx="9" presStyleCnt="10"/>
      <dgm:spPr/>
    </dgm:pt>
  </dgm:ptLst>
  <dgm:cxnLst>
    <dgm:cxn modelId="{5B688AD3-29A3-42C0-8510-7FA68618DD4B}" type="presOf" srcId="{E793E47D-D6C6-4C7E-A99F-672EECEBF3C3}" destId="{7B4409CA-65DD-47F2-9E48-4494C4B8545F}" srcOrd="0" destOrd="0" presId="urn:microsoft.com/office/officeart/2005/8/layout/target1"/>
    <dgm:cxn modelId="{F1333D5E-A17F-489B-AF8B-8A037856CD2B}" type="presOf" srcId="{EDC653BE-9FE6-4BB7-B53A-3704BECF91F0}" destId="{67137020-A5E7-4901-A50C-4ED6E63107B3}" srcOrd="0" destOrd="0" presId="urn:microsoft.com/office/officeart/2005/8/layout/target1"/>
    <dgm:cxn modelId="{57DEBD71-6819-487E-9CA7-8804CE3BE2D0}" type="presOf" srcId="{AF1752CC-6858-4C4A-B00B-54D599AA9B9E}" destId="{43E12B8B-DFBA-4CE1-95CD-BDE971E40160}" srcOrd="0" destOrd="0" presId="urn:microsoft.com/office/officeart/2005/8/layout/target1"/>
    <dgm:cxn modelId="{9590169F-BDEC-4A7E-990E-F613D7ADD617}" type="presOf" srcId="{21B672BE-E280-4A27-8DA8-DEBA07589457}" destId="{D147B305-6E2A-4CCF-B47C-290AF3D67B2E}" srcOrd="0" destOrd="0" presId="urn:microsoft.com/office/officeart/2005/8/layout/target1"/>
    <dgm:cxn modelId="{3A247F49-6D5E-4EC5-A17C-2D00F0D67CE9}" srcId="{86B49B6D-88A3-49CD-9C99-FAF8E5BDD308}" destId="{21B672BE-E280-4A27-8DA8-DEBA07589457}" srcOrd="3" destOrd="0" parTransId="{FCDB26C0-9E41-4A43-9039-D4E17A82C5BD}" sibTransId="{A819F818-7F0A-490B-BA45-83C07B423EBF}"/>
    <dgm:cxn modelId="{22CCD6AA-A324-41D1-A22A-1DCBF968650A}" srcId="{86B49B6D-88A3-49CD-9C99-FAF8E5BDD308}" destId="{E793E47D-D6C6-4C7E-A99F-672EECEBF3C3}" srcOrd="0" destOrd="0" parTransId="{495CC52F-E1B0-4FE2-9AA1-90DC5F68C9E4}" sibTransId="{897D45D1-96DE-4117-8AE5-E188D8832D07}"/>
    <dgm:cxn modelId="{87B904F7-50F9-40B7-9F94-1CA43C9F70BA}" type="presOf" srcId="{FDB2191D-ED1D-4804-BE1F-D56853DC8A59}" destId="{EAB541D6-6124-4B14-85A1-7D4D4FD782C8}" srcOrd="0" destOrd="0" presId="urn:microsoft.com/office/officeart/2005/8/layout/target1"/>
    <dgm:cxn modelId="{16E4F1D2-F4A6-4081-A854-24472DA46633}" type="presOf" srcId="{86B49B6D-88A3-49CD-9C99-FAF8E5BDD308}" destId="{DE7869FA-0695-489E-A281-6A0B0F85D09C}" srcOrd="0" destOrd="0" presId="urn:microsoft.com/office/officeart/2005/8/layout/target1"/>
    <dgm:cxn modelId="{124CC814-C5C9-422E-BC59-0E09F589A9C0}" srcId="{86B49B6D-88A3-49CD-9C99-FAF8E5BDD308}" destId="{EDC653BE-9FE6-4BB7-B53A-3704BECF91F0}" srcOrd="1" destOrd="0" parTransId="{60087FD1-909D-41BF-BF50-3BC101F9972B}" sibTransId="{039A636B-534F-4A05-9D20-9BEB52AEB68E}"/>
    <dgm:cxn modelId="{58AFB53E-B2E1-4720-9482-363A969E4605}" srcId="{86B49B6D-88A3-49CD-9C99-FAF8E5BDD308}" destId="{AF1752CC-6858-4C4A-B00B-54D599AA9B9E}" srcOrd="4" destOrd="0" parTransId="{3B41EB57-1BF7-43FA-ADCA-1EDA7CDBAC3E}" sibTransId="{D4D35EA6-B75B-4B83-B6E9-6E7BAB98AE9F}"/>
    <dgm:cxn modelId="{D608A5CA-2407-45C3-8EEC-1B66DECD7846}" srcId="{86B49B6D-88A3-49CD-9C99-FAF8E5BDD308}" destId="{FDB2191D-ED1D-4804-BE1F-D56853DC8A59}" srcOrd="2" destOrd="0" parTransId="{F48F9C78-31DD-4F03-877F-6416EECE5992}" sibTransId="{FD7A3D42-2812-4432-94A1-9E16A075B6ED}"/>
    <dgm:cxn modelId="{E862085B-850D-4109-834B-4A5DFACEF2BB}" type="presParOf" srcId="{DE7869FA-0695-489E-A281-6A0B0F85D09C}" destId="{726A08D0-03AA-43FF-8787-CB71BB0DD8B4}" srcOrd="0" destOrd="0" presId="urn:microsoft.com/office/officeart/2005/8/layout/target1"/>
    <dgm:cxn modelId="{E289A348-2F83-49C1-8A9F-FFAB1ED4CEE9}" type="presParOf" srcId="{DE7869FA-0695-489E-A281-6A0B0F85D09C}" destId="{7B4409CA-65DD-47F2-9E48-4494C4B8545F}" srcOrd="1" destOrd="0" presId="urn:microsoft.com/office/officeart/2005/8/layout/target1"/>
    <dgm:cxn modelId="{BFB4B51B-2CA9-48E5-8E2F-CC06261F6FB7}" type="presParOf" srcId="{DE7869FA-0695-489E-A281-6A0B0F85D09C}" destId="{013A2655-35FB-4AC5-84FE-24510C311A96}" srcOrd="2" destOrd="0" presId="urn:microsoft.com/office/officeart/2005/8/layout/target1"/>
    <dgm:cxn modelId="{98AAF9EF-899A-4064-B7FA-EDFCC5F64AF4}" type="presParOf" srcId="{DE7869FA-0695-489E-A281-6A0B0F85D09C}" destId="{C8B2B33B-FC43-4CCA-B6F3-AD5872B5477A}" srcOrd="3" destOrd="0" presId="urn:microsoft.com/office/officeart/2005/8/layout/target1"/>
    <dgm:cxn modelId="{3ACF78B7-7E9F-4B70-BE44-7F20D5E726E9}" type="presParOf" srcId="{DE7869FA-0695-489E-A281-6A0B0F85D09C}" destId="{CD8C9BBD-2E9C-4382-9F30-C916913733A8}" srcOrd="4" destOrd="0" presId="urn:microsoft.com/office/officeart/2005/8/layout/target1"/>
    <dgm:cxn modelId="{56CEB270-4EF6-40A9-9EB5-95D87A49A078}" type="presParOf" srcId="{DE7869FA-0695-489E-A281-6A0B0F85D09C}" destId="{67137020-A5E7-4901-A50C-4ED6E63107B3}" srcOrd="5" destOrd="0" presId="urn:microsoft.com/office/officeart/2005/8/layout/target1"/>
    <dgm:cxn modelId="{CFBBB02A-410D-4091-AAB3-27601F76A467}" type="presParOf" srcId="{DE7869FA-0695-489E-A281-6A0B0F85D09C}" destId="{E90588B2-5EB7-4F34-B9FD-E4E9FD6D033C}" srcOrd="6" destOrd="0" presId="urn:microsoft.com/office/officeart/2005/8/layout/target1"/>
    <dgm:cxn modelId="{71696C93-2C2C-499C-90EA-0FA411C39AE9}" type="presParOf" srcId="{DE7869FA-0695-489E-A281-6A0B0F85D09C}" destId="{B3C2CFC8-34D1-4F66-9CCA-F6C4D77750BC}" srcOrd="7" destOrd="0" presId="urn:microsoft.com/office/officeart/2005/8/layout/target1"/>
    <dgm:cxn modelId="{59909BF5-DC75-493C-BFC4-8BE43E6DDF5B}" type="presParOf" srcId="{DE7869FA-0695-489E-A281-6A0B0F85D09C}" destId="{FB66AB77-BA13-4605-96B0-48F87BE453F2}" srcOrd="8" destOrd="0" presId="urn:microsoft.com/office/officeart/2005/8/layout/target1"/>
    <dgm:cxn modelId="{FF84D741-ECDA-4796-B94D-5EB69BE0CB63}" type="presParOf" srcId="{DE7869FA-0695-489E-A281-6A0B0F85D09C}" destId="{EAB541D6-6124-4B14-85A1-7D4D4FD782C8}" srcOrd="9" destOrd="0" presId="urn:microsoft.com/office/officeart/2005/8/layout/target1"/>
    <dgm:cxn modelId="{E33DF9AE-B202-4C60-93A3-C98A435AD990}" type="presParOf" srcId="{DE7869FA-0695-489E-A281-6A0B0F85D09C}" destId="{8EF14F8E-9A9B-4576-9C6B-381AE40CABBA}" srcOrd="10" destOrd="0" presId="urn:microsoft.com/office/officeart/2005/8/layout/target1"/>
    <dgm:cxn modelId="{4FC0943A-E4F5-40A2-80A1-8BBD16DD91DC}" type="presParOf" srcId="{DE7869FA-0695-489E-A281-6A0B0F85D09C}" destId="{05CE3D51-8FC7-49EA-B7E3-28764052D6B3}" srcOrd="11" destOrd="0" presId="urn:microsoft.com/office/officeart/2005/8/layout/target1"/>
    <dgm:cxn modelId="{22642B79-2CB8-43A0-96DD-EEEE8D836362}" type="presParOf" srcId="{DE7869FA-0695-489E-A281-6A0B0F85D09C}" destId="{32867FD2-D35C-4F52-89B7-EC418D33CB1F}" srcOrd="12" destOrd="0" presId="urn:microsoft.com/office/officeart/2005/8/layout/target1"/>
    <dgm:cxn modelId="{9C57B14C-7A06-47F6-BE4C-97DB787CE1C4}" type="presParOf" srcId="{DE7869FA-0695-489E-A281-6A0B0F85D09C}" destId="{D147B305-6E2A-4CCF-B47C-290AF3D67B2E}" srcOrd="13" destOrd="0" presId="urn:microsoft.com/office/officeart/2005/8/layout/target1"/>
    <dgm:cxn modelId="{01443659-1598-42EA-B3D8-519D022C2300}" type="presParOf" srcId="{DE7869FA-0695-489E-A281-6A0B0F85D09C}" destId="{79D174E1-5EA2-4E42-B55B-E605F9903E4F}" srcOrd="14" destOrd="0" presId="urn:microsoft.com/office/officeart/2005/8/layout/target1"/>
    <dgm:cxn modelId="{351461E9-3841-412F-8684-38B4A514C462}" type="presParOf" srcId="{DE7869FA-0695-489E-A281-6A0B0F85D09C}" destId="{858B144E-F49A-4A02-AB6B-BF09A46C9444}" srcOrd="15" destOrd="0" presId="urn:microsoft.com/office/officeart/2005/8/layout/target1"/>
    <dgm:cxn modelId="{6AE7BFB4-85FA-4B84-BA29-76588F2017EB}" type="presParOf" srcId="{DE7869FA-0695-489E-A281-6A0B0F85D09C}" destId="{2F5C76BA-426D-41E6-AC76-18241147581B}" srcOrd="16" destOrd="0" presId="urn:microsoft.com/office/officeart/2005/8/layout/target1"/>
    <dgm:cxn modelId="{887FB5DF-1A99-4717-B60E-1F6E84FB8EA3}" type="presParOf" srcId="{DE7869FA-0695-489E-A281-6A0B0F85D09C}" destId="{43E12B8B-DFBA-4CE1-95CD-BDE971E40160}" srcOrd="17" destOrd="0" presId="urn:microsoft.com/office/officeart/2005/8/layout/target1"/>
    <dgm:cxn modelId="{70F68A6B-4119-4CBB-9A63-B0E8AA2B2044}" type="presParOf" srcId="{DE7869FA-0695-489E-A281-6A0B0F85D09C}" destId="{A50136A3-9C33-475A-BD6B-FB024884D7C0}" srcOrd="18" destOrd="0" presId="urn:microsoft.com/office/officeart/2005/8/layout/target1"/>
    <dgm:cxn modelId="{89DA36E9-5650-4144-AAB0-60A2672C47EB}" type="presParOf" srcId="{DE7869FA-0695-489E-A281-6A0B0F85D09C}" destId="{8CB32CAF-6BD1-4E55-85A3-76A51E7E190D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1948F-C794-444E-9541-C1C319D75B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63283-F0D1-4E6D-AF88-06CBCE012442}">
      <dgm:prSet/>
      <dgm:spPr/>
      <dgm:t>
        <a:bodyPr/>
        <a:lstStyle/>
        <a:p>
          <a:pPr rtl="0"/>
          <a:r>
            <a:rPr lang="en-US" smtClean="0"/>
            <a:t>A solution to the problems of Social Exchange</a:t>
          </a:r>
          <a:endParaRPr lang="en-US"/>
        </a:p>
      </dgm:t>
    </dgm:pt>
    <dgm:pt modelId="{3D0CA43C-BBDB-4222-A351-1772394D32C6}" type="parTrans" cxnId="{93163B30-A319-47FA-9066-7A25C8803498}">
      <dgm:prSet/>
      <dgm:spPr/>
      <dgm:t>
        <a:bodyPr/>
        <a:lstStyle/>
        <a:p>
          <a:endParaRPr lang="en-US"/>
        </a:p>
      </dgm:t>
    </dgm:pt>
    <dgm:pt modelId="{FBC93CF4-5BB1-4EC8-B011-C51AE3A13AF0}" type="sibTrans" cxnId="{93163B30-A319-47FA-9066-7A25C8803498}">
      <dgm:prSet/>
      <dgm:spPr/>
      <dgm:t>
        <a:bodyPr/>
        <a:lstStyle/>
        <a:p>
          <a:endParaRPr lang="en-US"/>
        </a:p>
      </dgm:t>
    </dgm:pt>
    <dgm:pt modelId="{42F89A79-EA91-45D3-9ECE-C87E13D9F77C}">
      <dgm:prSet/>
      <dgm:spPr/>
      <dgm:t>
        <a:bodyPr/>
        <a:lstStyle/>
        <a:p>
          <a:pPr rtl="0"/>
          <a:r>
            <a:rPr lang="en-US" smtClean="0"/>
            <a:t>Allows Efficient Exchange</a:t>
          </a:r>
          <a:endParaRPr lang="en-US"/>
        </a:p>
      </dgm:t>
    </dgm:pt>
    <dgm:pt modelId="{68972C03-2C44-4716-8B0F-9C1D2AB053FE}" type="parTrans" cxnId="{8207AE15-F474-4376-9D0B-2C7E8E248B47}">
      <dgm:prSet/>
      <dgm:spPr/>
      <dgm:t>
        <a:bodyPr/>
        <a:lstStyle/>
        <a:p>
          <a:endParaRPr lang="en-US"/>
        </a:p>
      </dgm:t>
    </dgm:pt>
    <dgm:pt modelId="{15A2BDCF-1000-4051-9CC3-AC795A3721BC}" type="sibTrans" cxnId="{8207AE15-F474-4376-9D0B-2C7E8E248B47}">
      <dgm:prSet/>
      <dgm:spPr/>
      <dgm:t>
        <a:bodyPr/>
        <a:lstStyle/>
        <a:p>
          <a:endParaRPr lang="en-US"/>
        </a:p>
      </dgm:t>
    </dgm:pt>
    <dgm:pt modelId="{4B02B394-6BAB-47D9-A0A2-65D660F3DB5C}">
      <dgm:prSet/>
      <dgm:spPr/>
      <dgm:t>
        <a:bodyPr/>
        <a:lstStyle/>
        <a:p>
          <a:pPr rtl="0"/>
          <a:r>
            <a:rPr lang="en-US" dirty="0" smtClean="0"/>
            <a:t>Trade Efficiently, </a:t>
          </a:r>
          <a:endParaRPr lang="en-US" dirty="0"/>
        </a:p>
      </dgm:t>
    </dgm:pt>
    <dgm:pt modelId="{96455D61-65FF-4C67-8CCD-BBD6B667C17C}" type="parTrans" cxnId="{86E29055-58FE-43AA-8F61-23BFB3620970}">
      <dgm:prSet/>
      <dgm:spPr/>
      <dgm:t>
        <a:bodyPr/>
        <a:lstStyle/>
        <a:p>
          <a:endParaRPr lang="en-US"/>
        </a:p>
      </dgm:t>
    </dgm:pt>
    <dgm:pt modelId="{070997D7-3353-4932-9CF0-0E37B4CD59A4}" type="sibTrans" cxnId="{86E29055-58FE-43AA-8F61-23BFB3620970}">
      <dgm:prSet/>
      <dgm:spPr/>
      <dgm:t>
        <a:bodyPr/>
        <a:lstStyle/>
        <a:p>
          <a:endParaRPr lang="en-US"/>
        </a:p>
      </dgm:t>
    </dgm:pt>
    <dgm:pt modelId="{E5D9DBA4-CB2F-466A-B673-05DE17B00996}">
      <dgm:prSet/>
      <dgm:spPr/>
      <dgm:t>
        <a:bodyPr/>
        <a:lstStyle/>
        <a:p>
          <a:pPr rtl="0"/>
          <a:r>
            <a:rPr lang="en-US" smtClean="0"/>
            <a:t>Trade globally, </a:t>
          </a:r>
          <a:endParaRPr lang="en-US"/>
        </a:p>
      </dgm:t>
    </dgm:pt>
    <dgm:pt modelId="{8538C461-E0FF-4C3B-A96A-10C8825821CF}" type="parTrans" cxnId="{AA83DDAF-3D68-4D6F-A098-36340354A4F0}">
      <dgm:prSet/>
      <dgm:spPr/>
      <dgm:t>
        <a:bodyPr/>
        <a:lstStyle/>
        <a:p>
          <a:endParaRPr lang="en-US"/>
        </a:p>
      </dgm:t>
    </dgm:pt>
    <dgm:pt modelId="{3CA1BEDE-B24A-482B-8920-B5D9E67B91E1}" type="sibTrans" cxnId="{AA83DDAF-3D68-4D6F-A098-36340354A4F0}">
      <dgm:prSet/>
      <dgm:spPr/>
      <dgm:t>
        <a:bodyPr/>
        <a:lstStyle/>
        <a:p>
          <a:endParaRPr lang="en-US"/>
        </a:p>
      </dgm:t>
    </dgm:pt>
    <dgm:pt modelId="{F4A99B41-DF98-4482-A368-4C1F03869867}">
      <dgm:prSet/>
      <dgm:spPr/>
      <dgm:t>
        <a:bodyPr/>
        <a:lstStyle/>
        <a:p>
          <a:pPr rtl="0"/>
          <a:r>
            <a:rPr lang="en-US" smtClean="0"/>
            <a:t>trade constantly, </a:t>
          </a:r>
          <a:endParaRPr lang="en-US"/>
        </a:p>
      </dgm:t>
    </dgm:pt>
    <dgm:pt modelId="{C14010E7-5682-4974-9C0A-7A3202582B68}" type="parTrans" cxnId="{D275A92C-7092-4AEC-9FC9-BCC3085355EC}">
      <dgm:prSet/>
      <dgm:spPr/>
      <dgm:t>
        <a:bodyPr/>
        <a:lstStyle/>
        <a:p>
          <a:endParaRPr lang="en-US"/>
        </a:p>
      </dgm:t>
    </dgm:pt>
    <dgm:pt modelId="{D763CB8F-A63C-49E6-B64D-E1FB446F8FD7}" type="sibTrans" cxnId="{D275A92C-7092-4AEC-9FC9-BCC3085355EC}">
      <dgm:prSet/>
      <dgm:spPr/>
      <dgm:t>
        <a:bodyPr/>
        <a:lstStyle/>
        <a:p>
          <a:endParaRPr lang="en-US"/>
        </a:p>
      </dgm:t>
    </dgm:pt>
    <dgm:pt modelId="{CFB75256-37E5-4C2B-959A-125F84F185CA}">
      <dgm:prSet/>
      <dgm:spPr/>
      <dgm:t>
        <a:bodyPr/>
        <a:lstStyle/>
        <a:p>
          <a:pPr rtl="0"/>
          <a:r>
            <a:rPr lang="en-US" smtClean="0"/>
            <a:t>Allows Specialization, </a:t>
          </a:r>
          <a:endParaRPr lang="en-US"/>
        </a:p>
      </dgm:t>
    </dgm:pt>
    <dgm:pt modelId="{391F1CDF-C521-42D6-A1DA-500C2FAFA698}" type="parTrans" cxnId="{DC4B1D00-68F6-4470-A6E5-7019CD127765}">
      <dgm:prSet/>
      <dgm:spPr/>
      <dgm:t>
        <a:bodyPr/>
        <a:lstStyle/>
        <a:p>
          <a:endParaRPr lang="en-US"/>
        </a:p>
      </dgm:t>
    </dgm:pt>
    <dgm:pt modelId="{CA6C58F7-B1BC-4E27-8356-4A026E3C9C4F}" type="sibTrans" cxnId="{DC4B1D00-68F6-4470-A6E5-7019CD127765}">
      <dgm:prSet/>
      <dgm:spPr/>
      <dgm:t>
        <a:bodyPr/>
        <a:lstStyle/>
        <a:p>
          <a:endParaRPr lang="en-US"/>
        </a:p>
      </dgm:t>
    </dgm:pt>
    <dgm:pt modelId="{2D2E7744-3C0C-4B4E-92DD-7D567A9E87EB}">
      <dgm:prSet/>
      <dgm:spPr/>
      <dgm:t>
        <a:bodyPr/>
        <a:lstStyle/>
        <a:p>
          <a:pPr rtl="0"/>
          <a:r>
            <a:rPr lang="en-US" smtClean="0"/>
            <a:t>Instead of having to build my own house, grow my own food, can specialize. </a:t>
          </a:r>
          <a:endParaRPr lang="en-US"/>
        </a:p>
      </dgm:t>
    </dgm:pt>
    <dgm:pt modelId="{9D6DFC3D-CD66-453D-A5E4-C5F412ACC955}" type="parTrans" cxnId="{A8B2FB9D-2AB2-4C42-9B06-E677A4A5CD88}">
      <dgm:prSet/>
      <dgm:spPr/>
      <dgm:t>
        <a:bodyPr/>
        <a:lstStyle/>
        <a:p>
          <a:endParaRPr lang="en-US"/>
        </a:p>
      </dgm:t>
    </dgm:pt>
    <dgm:pt modelId="{7A06AC09-1DE4-40E8-8772-32E5F0D80BB5}" type="sibTrans" cxnId="{A8B2FB9D-2AB2-4C42-9B06-E677A4A5CD88}">
      <dgm:prSet/>
      <dgm:spPr/>
      <dgm:t>
        <a:bodyPr/>
        <a:lstStyle/>
        <a:p>
          <a:endParaRPr lang="en-US"/>
        </a:p>
      </dgm:t>
    </dgm:pt>
    <dgm:pt modelId="{251B0EFA-C317-495E-B0F5-1F2A49B686C9}">
      <dgm:prSet/>
      <dgm:spPr/>
      <dgm:t>
        <a:bodyPr/>
        <a:lstStyle/>
        <a:p>
          <a:pPr rtl="0"/>
          <a:r>
            <a:rPr lang="en-US" smtClean="0"/>
            <a:t>Focus all time on being a carpenter, farmer, engineer</a:t>
          </a:r>
          <a:endParaRPr lang="en-US"/>
        </a:p>
      </dgm:t>
    </dgm:pt>
    <dgm:pt modelId="{0577A4D9-D36F-4A50-95EA-F5D9C8D7532A}" type="parTrans" cxnId="{DBBD1765-C3ED-4CA4-9CAD-20A46B113DEF}">
      <dgm:prSet/>
      <dgm:spPr/>
      <dgm:t>
        <a:bodyPr/>
        <a:lstStyle/>
        <a:p>
          <a:endParaRPr lang="en-US"/>
        </a:p>
      </dgm:t>
    </dgm:pt>
    <dgm:pt modelId="{D9FBA754-3E67-4029-96F2-11777661A9F6}" type="sibTrans" cxnId="{DBBD1765-C3ED-4CA4-9CAD-20A46B113DEF}">
      <dgm:prSet/>
      <dgm:spPr/>
      <dgm:t>
        <a:bodyPr/>
        <a:lstStyle/>
        <a:p>
          <a:endParaRPr lang="en-US"/>
        </a:p>
      </dgm:t>
    </dgm:pt>
    <dgm:pt modelId="{3C8A6C57-455D-44BC-A0D4-8929A76123E9}">
      <dgm:prSet/>
      <dgm:spPr/>
      <dgm:t>
        <a:bodyPr/>
        <a:lstStyle/>
        <a:p>
          <a:pPr rtl="0"/>
          <a:r>
            <a:rPr lang="en-US" smtClean="0"/>
            <a:t>More efficient production</a:t>
          </a:r>
          <a:endParaRPr lang="en-US"/>
        </a:p>
      </dgm:t>
    </dgm:pt>
    <dgm:pt modelId="{536CEDF1-77CE-46E0-B103-C4F2DAA7115F}" type="parTrans" cxnId="{417E0905-38EA-459A-A2F2-1126441BD5ED}">
      <dgm:prSet/>
      <dgm:spPr/>
      <dgm:t>
        <a:bodyPr/>
        <a:lstStyle/>
        <a:p>
          <a:endParaRPr lang="en-US"/>
        </a:p>
      </dgm:t>
    </dgm:pt>
    <dgm:pt modelId="{210B6FCD-09C2-445E-9B2D-849E25B48EF9}" type="sibTrans" cxnId="{417E0905-38EA-459A-A2F2-1126441BD5ED}">
      <dgm:prSet/>
      <dgm:spPr/>
      <dgm:t>
        <a:bodyPr/>
        <a:lstStyle/>
        <a:p>
          <a:endParaRPr lang="en-US"/>
        </a:p>
      </dgm:t>
    </dgm:pt>
    <dgm:pt modelId="{6A700988-5E37-4A56-8E21-DE2D0E92D527}">
      <dgm:prSet/>
      <dgm:spPr/>
      <dgm:t>
        <a:bodyPr/>
        <a:lstStyle/>
        <a:p>
          <a:pPr rtl="0"/>
          <a:r>
            <a:rPr lang="en-US" smtClean="0"/>
            <a:t>Economies of Scale</a:t>
          </a:r>
          <a:endParaRPr lang="en-US"/>
        </a:p>
      </dgm:t>
    </dgm:pt>
    <dgm:pt modelId="{8FDD294A-7DF3-4F86-9B5A-1D617555718C}" type="parTrans" cxnId="{DD24A05B-70D1-40E4-9DCF-A2F04DAE32A5}">
      <dgm:prSet/>
      <dgm:spPr/>
      <dgm:t>
        <a:bodyPr/>
        <a:lstStyle/>
        <a:p>
          <a:endParaRPr lang="en-US"/>
        </a:p>
      </dgm:t>
    </dgm:pt>
    <dgm:pt modelId="{2ACA9A80-B405-4823-8490-DC116B952424}" type="sibTrans" cxnId="{DD24A05B-70D1-40E4-9DCF-A2F04DAE32A5}">
      <dgm:prSet/>
      <dgm:spPr/>
      <dgm:t>
        <a:bodyPr/>
        <a:lstStyle/>
        <a:p>
          <a:endParaRPr lang="en-US"/>
        </a:p>
      </dgm:t>
    </dgm:pt>
    <dgm:pt modelId="{6B34DB58-D43B-4971-A84E-2FCB2E9C8B3E}">
      <dgm:prSet/>
      <dgm:spPr/>
      <dgm:t>
        <a:bodyPr/>
        <a:lstStyle/>
        <a:p>
          <a:pPr rtl="0"/>
          <a:r>
            <a:rPr lang="en-US" dirty="0" smtClean="0"/>
            <a:t>Growth of Expertise (be a better carpenter/engineer if that’s al you do with your labour)</a:t>
          </a:r>
          <a:endParaRPr lang="en-US" dirty="0"/>
        </a:p>
      </dgm:t>
    </dgm:pt>
    <dgm:pt modelId="{347C5F86-1585-4D2E-9899-46228586FB08}" type="parTrans" cxnId="{10DA36DA-FAC2-4594-8BF0-D3DE926FBDD2}">
      <dgm:prSet/>
      <dgm:spPr/>
      <dgm:t>
        <a:bodyPr/>
        <a:lstStyle/>
        <a:p>
          <a:endParaRPr lang="en-US"/>
        </a:p>
      </dgm:t>
    </dgm:pt>
    <dgm:pt modelId="{526EC1AF-D3F3-4E22-959F-7FC6CFD9B3A5}" type="sibTrans" cxnId="{10DA36DA-FAC2-4594-8BF0-D3DE926FBDD2}">
      <dgm:prSet/>
      <dgm:spPr/>
      <dgm:t>
        <a:bodyPr/>
        <a:lstStyle/>
        <a:p>
          <a:endParaRPr lang="en-US"/>
        </a:p>
      </dgm:t>
    </dgm:pt>
    <dgm:pt modelId="{2743145C-D66F-4C02-AA5C-86029641F620}">
      <dgm:prSet/>
      <dgm:spPr/>
      <dgm:t>
        <a:bodyPr/>
        <a:lstStyle/>
        <a:p>
          <a:pPr rtl="0"/>
          <a:r>
            <a:rPr lang="en-US" smtClean="0"/>
            <a:t>Gives society ability to support  “non productive” members -&gt; New Occupations Emerge</a:t>
          </a:r>
          <a:endParaRPr lang="en-US"/>
        </a:p>
      </dgm:t>
    </dgm:pt>
    <dgm:pt modelId="{70A3312F-9B80-4049-AFDA-B10BC3B744B7}" type="parTrans" cxnId="{B165A4A8-3B11-4378-BBA6-C16736E4081B}">
      <dgm:prSet/>
      <dgm:spPr/>
      <dgm:t>
        <a:bodyPr/>
        <a:lstStyle/>
        <a:p>
          <a:endParaRPr lang="en-US"/>
        </a:p>
      </dgm:t>
    </dgm:pt>
    <dgm:pt modelId="{ADD0DB59-FE96-4232-B3FB-A2363C31A1BA}" type="sibTrans" cxnId="{B165A4A8-3B11-4378-BBA6-C16736E4081B}">
      <dgm:prSet/>
      <dgm:spPr/>
      <dgm:t>
        <a:bodyPr/>
        <a:lstStyle/>
        <a:p>
          <a:endParaRPr lang="en-US"/>
        </a:p>
      </dgm:t>
    </dgm:pt>
    <dgm:pt modelId="{22F4C8A0-FC1A-4F3B-A23C-37D895368D52}">
      <dgm:prSet/>
      <dgm:spPr/>
      <dgm:t>
        <a:bodyPr/>
        <a:lstStyle/>
        <a:p>
          <a:pPr rtl="0"/>
          <a:r>
            <a:rPr lang="en-US" smtClean="0"/>
            <a:t>Philosopher</a:t>
          </a:r>
          <a:endParaRPr lang="en-US"/>
        </a:p>
      </dgm:t>
    </dgm:pt>
    <dgm:pt modelId="{98E0AEE1-4371-42DC-8F93-83D29568F51D}" type="parTrans" cxnId="{95A03859-5DD3-486D-8E14-74BFB353F1CE}">
      <dgm:prSet/>
      <dgm:spPr/>
      <dgm:t>
        <a:bodyPr/>
        <a:lstStyle/>
        <a:p>
          <a:endParaRPr lang="en-US"/>
        </a:p>
      </dgm:t>
    </dgm:pt>
    <dgm:pt modelId="{34CB9333-6384-4483-9EFB-D01935E5E5B1}" type="sibTrans" cxnId="{95A03859-5DD3-486D-8E14-74BFB353F1CE}">
      <dgm:prSet/>
      <dgm:spPr/>
      <dgm:t>
        <a:bodyPr/>
        <a:lstStyle/>
        <a:p>
          <a:endParaRPr lang="en-US"/>
        </a:p>
      </dgm:t>
    </dgm:pt>
    <dgm:pt modelId="{9CEDFF1D-30EE-4408-A542-A0A570531477}">
      <dgm:prSet/>
      <dgm:spPr/>
      <dgm:t>
        <a:bodyPr/>
        <a:lstStyle/>
        <a:p>
          <a:pPr rtl="0"/>
          <a:r>
            <a:rPr lang="en-US" smtClean="0"/>
            <a:t>Musician</a:t>
          </a:r>
          <a:endParaRPr lang="en-US"/>
        </a:p>
      </dgm:t>
    </dgm:pt>
    <dgm:pt modelId="{E9863EE0-4ABE-424C-BB33-10C238797DEC}" type="parTrans" cxnId="{DB61A1D0-88F9-45FD-B9C9-3090DCB58920}">
      <dgm:prSet/>
      <dgm:spPr/>
      <dgm:t>
        <a:bodyPr/>
        <a:lstStyle/>
        <a:p>
          <a:endParaRPr lang="en-US"/>
        </a:p>
      </dgm:t>
    </dgm:pt>
    <dgm:pt modelId="{9B6E1EAA-7785-479F-9A08-F65F97EC70EE}" type="sibTrans" cxnId="{DB61A1D0-88F9-45FD-B9C9-3090DCB58920}">
      <dgm:prSet/>
      <dgm:spPr/>
      <dgm:t>
        <a:bodyPr/>
        <a:lstStyle/>
        <a:p>
          <a:endParaRPr lang="en-US"/>
        </a:p>
      </dgm:t>
    </dgm:pt>
    <dgm:pt modelId="{9C7A91DB-D766-4BD8-B294-65227159B2DC}">
      <dgm:prSet/>
      <dgm:spPr/>
      <dgm:t>
        <a:bodyPr/>
        <a:lstStyle/>
        <a:p>
          <a:pPr rtl="0"/>
          <a:r>
            <a:rPr lang="en-US" smtClean="0"/>
            <a:t>Professor</a:t>
          </a:r>
          <a:endParaRPr lang="en-US"/>
        </a:p>
      </dgm:t>
    </dgm:pt>
    <dgm:pt modelId="{D89B195C-2D85-4C70-8396-6F4620AB79AB}" type="parTrans" cxnId="{6EFBCD20-2F0D-43EA-84A6-6B95B74151C4}">
      <dgm:prSet/>
      <dgm:spPr/>
      <dgm:t>
        <a:bodyPr/>
        <a:lstStyle/>
        <a:p>
          <a:endParaRPr lang="en-US"/>
        </a:p>
      </dgm:t>
    </dgm:pt>
    <dgm:pt modelId="{452981D8-C732-4574-B395-9A3E019B0E55}" type="sibTrans" cxnId="{6EFBCD20-2F0D-43EA-84A6-6B95B74151C4}">
      <dgm:prSet/>
      <dgm:spPr/>
      <dgm:t>
        <a:bodyPr/>
        <a:lstStyle/>
        <a:p>
          <a:endParaRPr lang="en-US"/>
        </a:p>
      </dgm:t>
    </dgm:pt>
    <dgm:pt modelId="{FF0669DC-439D-47CB-A7B9-54B8F493DC49}">
      <dgm:prSet/>
      <dgm:spPr/>
      <dgm:t>
        <a:bodyPr/>
        <a:lstStyle/>
        <a:p>
          <a:pPr rtl="0"/>
          <a:r>
            <a:rPr lang="en-US" smtClean="0"/>
            <a:t>Rocket Scientst	</a:t>
          </a:r>
          <a:endParaRPr lang="en-US"/>
        </a:p>
      </dgm:t>
    </dgm:pt>
    <dgm:pt modelId="{31CE54B4-4182-40C2-AF7A-3B091C59548B}" type="parTrans" cxnId="{683F06FF-D3E1-421E-840B-7396A67729D7}">
      <dgm:prSet/>
      <dgm:spPr/>
      <dgm:t>
        <a:bodyPr/>
        <a:lstStyle/>
        <a:p>
          <a:endParaRPr lang="en-US"/>
        </a:p>
      </dgm:t>
    </dgm:pt>
    <dgm:pt modelId="{71DDD308-6E69-47ED-BFC6-07B85B9546F2}" type="sibTrans" cxnId="{683F06FF-D3E1-421E-840B-7396A67729D7}">
      <dgm:prSet/>
      <dgm:spPr/>
      <dgm:t>
        <a:bodyPr/>
        <a:lstStyle/>
        <a:p>
          <a:endParaRPr lang="en-US"/>
        </a:p>
      </dgm:t>
    </dgm:pt>
    <dgm:pt modelId="{A80E1357-4DCC-4224-A691-769487670455}" type="pres">
      <dgm:prSet presAssocID="{6011948F-C794-444E-9541-C1C319D75B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2E42E8-373D-4013-B291-D622216F5DED}" type="pres">
      <dgm:prSet presAssocID="{77363283-F0D1-4E6D-AF88-06CBCE0124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811E-29E9-4B94-804B-B5473E65D355}" type="pres">
      <dgm:prSet presAssocID="{FBC93CF4-5BB1-4EC8-B011-C51AE3A13AF0}" presName="spacer" presStyleCnt="0"/>
      <dgm:spPr/>
    </dgm:pt>
    <dgm:pt modelId="{8DF3C559-9938-46AD-9D0C-F315E814C5A7}" type="pres">
      <dgm:prSet presAssocID="{42F89A79-EA91-45D3-9ECE-C87E13D9F7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4FDC3-AFEC-4ED6-86BA-46C0B17537B8}" type="pres">
      <dgm:prSet presAssocID="{42F89A79-EA91-45D3-9ECE-C87E13D9F77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BBF49-A3F9-4EE8-B12C-9E6D0047F195}" type="pres">
      <dgm:prSet presAssocID="{CFB75256-37E5-4C2B-959A-125F84F185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DE3E5-7377-4151-80C8-FD6FAB1C931A}" type="pres">
      <dgm:prSet presAssocID="{CFB75256-37E5-4C2B-959A-125F84F185C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B67DB-A816-469B-9149-5671C4543B85}" type="pres">
      <dgm:prSet presAssocID="{2743145C-D66F-4C02-AA5C-86029641F6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5120E-5EA9-4D37-94C4-254289E8BB1C}" type="pres">
      <dgm:prSet presAssocID="{2743145C-D66F-4C02-AA5C-86029641F62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96C9A-D36A-4EFF-98D3-239CF0122DD7}" type="presOf" srcId="{4B02B394-6BAB-47D9-A0A2-65D660F3DB5C}" destId="{8F74FDC3-AFEC-4ED6-86BA-46C0B17537B8}" srcOrd="0" destOrd="0" presId="urn:microsoft.com/office/officeart/2005/8/layout/vList2"/>
    <dgm:cxn modelId="{93163B30-A319-47FA-9066-7A25C8803498}" srcId="{6011948F-C794-444E-9541-C1C319D75BD7}" destId="{77363283-F0D1-4E6D-AF88-06CBCE012442}" srcOrd="0" destOrd="0" parTransId="{3D0CA43C-BBDB-4222-A351-1772394D32C6}" sibTransId="{FBC93CF4-5BB1-4EC8-B011-C51AE3A13AF0}"/>
    <dgm:cxn modelId="{6EFBCD20-2F0D-43EA-84A6-6B95B74151C4}" srcId="{2743145C-D66F-4C02-AA5C-86029641F620}" destId="{9C7A91DB-D766-4BD8-B294-65227159B2DC}" srcOrd="2" destOrd="0" parTransId="{D89B195C-2D85-4C70-8396-6F4620AB79AB}" sibTransId="{452981D8-C732-4574-B395-9A3E019B0E55}"/>
    <dgm:cxn modelId="{C103291B-4C2B-41EE-BFCB-D0D61DBAE532}" type="presOf" srcId="{E5D9DBA4-CB2F-466A-B673-05DE17B00996}" destId="{8F74FDC3-AFEC-4ED6-86BA-46C0B17537B8}" srcOrd="0" destOrd="1" presId="urn:microsoft.com/office/officeart/2005/8/layout/vList2"/>
    <dgm:cxn modelId="{DBBD1765-C3ED-4CA4-9CAD-20A46B113DEF}" srcId="{CFB75256-37E5-4C2B-959A-125F84F185CA}" destId="{251B0EFA-C317-495E-B0F5-1F2A49B686C9}" srcOrd="1" destOrd="0" parTransId="{0577A4D9-D36F-4A50-95EA-F5D9C8D7532A}" sibTransId="{D9FBA754-3E67-4029-96F2-11777661A9F6}"/>
    <dgm:cxn modelId="{FD230E46-E1D7-4236-96A3-167D2489BA31}" type="presOf" srcId="{9C7A91DB-D766-4BD8-B294-65227159B2DC}" destId="{49B5120E-5EA9-4D37-94C4-254289E8BB1C}" srcOrd="0" destOrd="2" presId="urn:microsoft.com/office/officeart/2005/8/layout/vList2"/>
    <dgm:cxn modelId="{683F06FF-D3E1-421E-840B-7396A67729D7}" srcId="{2743145C-D66F-4C02-AA5C-86029641F620}" destId="{FF0669DC-439D-47CB-A7B9-54B8F493DC49}" srcOrd="3" destOrd="0" parTransId="{31CE54B4-4182-40C2-AF7A-3B091C59548B}" sibTransId="{71DDD308-6E69-47ED-BFC6-07B85B9546F2}"/>
    <dgm:cxn modelId="{2EEBA977-BE17-4B7B-9000-6D815C2B4EE6}" type="presOf" srcId="{2743145C-D66F-4C02-AA5C-86029641F620}" destId="{D68B67DB-A816-469B-9149-5671C4543B85}" srcOrd="0" destOrd="0" presId="urn:microsoft.com/office/officeart/2005/8/layout/vList2"/>
    <dgm:cxn modelId="{36FFEA6A-5199-413C-A565-C30F5C856B07}" type="presOf" srcId="{2D2E7744-3C0C-4B4E-92DD-7D567A9E87EB}" destId="{00FDE3E5-7377-4151-80C8-FD6FAB1C931A}" srcOrd="0" destOrd="0" presId="urn:microsoft.com/office/officeart/2005/8/layout/vList2"/>
    <dgm:cxn modelId="{5CF4E9C3-2982-4B64-A0F7-ACDC0994C5B9}" type="presOf" srcId="{FF0669DC-439D-47CB-A7B9-54B8F493DC49}" destId="{49B5120E-5EA9-4D37-94C4-254289E8BB1C}" srcOrd="0" destOrd="3" presId="urn:microsoft.com/office/officeart/2005/8/layout/vList2"/>
    <dgm:cxn modelId="{A8B2FB9D-2AB2-4C42-9B06-E677A4A5CD88}" srcId="{CFB75256-37E5-4C2B-959A-125F84F185CA}" destId="{2D2E7744-3C0C-4B4E-92DD-7D567A9E87EB}" srcOrd="0" destOrd="0" parTransId="{9D6DFC3D-CD66-453D-A5E4-C5F412ACC955}" sibTransId="{7A06AC09-1DE4-40E8-8772-32E5F0D80BB5}"/>
    <dgm:cxn modelId="{CCC7E9C5-A643-4F5F-A116-F9AC9EF67BAD}" type="presOf" srcId="{6011948F-C794-444E-9541-C1C319D75BD7}" destId="{A80E1357-4DCC-4224-A691-769487670455}" srcOrd="0" destOrd="0" presId="urn:microsoft.com/office/officeart/2005/8/layout/vList2"/>
    <dgm:cxn modelId="{417E0905-38EA-459A-A2F2-1126441BD5ED}" srcId="{CFB75256-37E5-4C2B-959A-125F84F185CA}" destId="{3C8A6C57-455D-44BC-A0D4-8929A76123E9}" srcOrd="2" destOrd="0" parTransId="{536CEDF1-77CE-46E0-B103-C4F2DAA7115F}" sibTransId="{210B6FCD-09C2-445E-9B2D-849E25B48EF9}"/>
    <dgm:cxn modelId="{AA83DDAF-3D68-4D6F-A098-36340354A4F0}" srcId="{42F89A79-EA91-45D3-9ECE-C87E13D9F77C}" destId="{E5D9DBA4-CB2F-466A-B673-05DE17B00996}" srcOrd="1" destOrd="0" parTransId="{8538C461-E0FF-4C3B-A96A-10C8825821CF}" sibTransId="{3CA1BEDE-B24A-482B-8920-B5D9E67B91E1}"/>
    <dgm:cxn modelId="{86E29055-58FE-43AA-8F61-23BFB3620970}" srcId="{42F89A79-EA91-45D3-9ECE-C87E13D9F77C}" destId="{4B02B394-6BAB-47D9-A0A2-65D660F3DB5C}" srcOrd="0" destOrd="0" parTransId="{96455D61-65FF-4C67-8CCD-BBD6B667C17C}" sibTransId="{070997D7-3353-4932-9CF0-0E37B4CD59A4}"/>
    <dgm:cxn modelId="{50C0ED6C-20AD-44F9-9A99-933948F3B7F2}" type="presOf" srcId="{F4A99B41-DF98-4482-A368-4C1F03869867}" destId="{8F74FDC3-AFEC-4ED6-86BA-46C0B17537B8}" srcOrd="0" destOrd="2" presId="urn:microsoft.com/office/officeart/2005/8/layout/vList2"/>
    <dgm:cxn modelId="{134B2523-A704-41E0-820A-1CB03B60D757}" type="presOf" srcId="{77363283-F0D1-4E6D-AF88-06CBCE012442}" destId="{552E42E8-373D-4013-B291-D622216F5DED}" srcOrd="0" destOrd="0" presId="urn:microsoft.com/office/officeart/2005/8/layout/vList2"/>
    <dgm:cxn modelId="{FC380A48-138B-4B9C-89E0-31374ACC38E1}" type="presOf" srcId="{251B0EFA-C317-495E-B0F5-1F2A49B686C9}" destId="{00FDE3E5-7377-4151-80C8-FD6FAB1C931A}" srcOrd="0" destOrd="1" presId="urn:microsoft.com/office/officeart/2005/8/layout/vList2"/>
    <dgm:cxn modelId="{DB61A1D0-88F9-45FD-B9C9-3090DCB58920}" srcId="{2743145C-D66F-4C02-AA5C-86029641F620}" destId="{9CEDFF1D-30EE-4408-A542-A0A570531477}" srcOrd="1" destOrd="0" parTransId="{E9863EE0-4ABE-424C-BB33-10C238797DEC}" sibTransId="{9B6E1EAA-7785-479F-9A08-F65F97EC70EE}"/>
    <dgm:cxn modelId="{95A03859-5DD3-486D-8E14-74BFB353F1CE}" srcId="{2743145C-D66F-4C02-AA5C-86029641F620}" destId="{22F4C8A0-FC1A-4F3B-A23C-37D895368D52}" srcOrd="0" destOrd="0" parTransId="{98E0AEE1-4371-42DC-8F93-83D29568F51D}" sibTransId="{34CB9333-6384-4483-9EFB-D01935E5E5B1}"/>
    <dgm:cxn modelId="{DC4B1D00-68F6-4470-A6E5-7019CD127765}" srcId="{6011948F-C794-444E-9541-C1C319D75BD7}" destId="{CFB75256-37E5-4C2B-959A-125F84F185CA}" srcOrd="2" destOrd="0" parTransId="{391F1CDF-C521-42D6-A1DA-500C2FAFA698}" sibTransId="{CA6C58F7-B1BC-4E27-8356-4A026E3C9C4F}"/>
    <dgm:cxn modelId="{58D21BFA-A727-427C-BB22-CA20E4723B1D}" type="presOf" srcId="{42F89A79-EA91-45D3-9ECE-C87E13D9F77C}" destId="{8DF3C559-9938-46AD-9D0C-F315E814C5A7}" srcOrd="0" destOrd="0" presId="urn:microsoft.com/office/officeart/2005/8/layout/vList2"/>
    <dgm:cxn modelId="{77CD8B61-DD26-41AE-8661-24DE3C68A888}" type="presOf" srcId="{CFB75256-37E5-4C2B-959A-125F84F185CA}" destId="{1CDBBF49-A3F9-4EE8-B12C-9E6D0047F195}" srcOrd="0" destOrd="0" presId="urn:microsoft.com/office/officeart/2005/8/layout/vList2"/>
    <dgm:cxn modelId="{AFBFEBBF-78DA-47B2-8C72-E07DC4E9E6B3}" type="presOf" srcId="{3C8A6C57-455D-44BC-A0D4-8929A76123E9}" destId="{00FDE3E5-7377-4151-80C8-FD6FAB1C931A}" srcOrd="0" destOrd="2" presId="urn:microsoft.com/office/officeart/2005/8/layout/vList2"/>
    <dgm:cxn modelId="{B165A4A8-3B11-4378-BBA6-C16736E4081B}" srcId="{6011948F-C794-444E-9541-C1C319D75BD7}" destId="{2743145C-D66F-4C02-AA5C-86029641F620}" srcOrd="3" destOrd="0" parTransId="{70A3312F-9B80-4049-AFDA-B10BC3B744B7}" sibTransId="{ADD0DB59-FE96-4232-B3FB-A2363C31A1BA}"/>
    <dgm:cxn modelId="{10DA36DA-FAC2-4594-8BF0-D3DE926FBDD2}" srcId="{CFB75256-37E5-4C2B-959A-125F84F185CA}" destId="{6B34DB58-D43B-4971-A84E-2FCB2E9C8B3E}" srcOrd="4" destOrd="0" parTransId="{347C5F86-1585-4D2E-9899-46228586FB08}" sibTransId="{526EC1AF-D3F3-4E22-959F-7FC6CFD9B3A5}"/>
    <dgm:cxn modelId="{8207AE15-F474-4376-9D0B-2C7E8E248B47}" srcId="{6011948F-C794-444E-9541-C1C319D75BD7}" destId="{42F89A79-EA91-45D3-9ECE-C87E13D9F77C}" srcOrd="1" destOrd="0" parTransId="{68972C03-2C44-4716-8B0F-9C1D2AB053FE}" sibTransId="{15A2BDCF-1000-4051-9CC3-AC795A3721BC}"/>
    <dgm:cxn modelId="{8D4190F7-B299-4BEB-A70C-937817065FD2}" type="presOf" srcId="{9CEDFF1D-30EE-4408-A542-A0A570531477}" destId="{49B5120E-5EA9-4D37-94C4-254289E8BB1C}" srcOrd="0" destOrd="1" presId="urn:microsoft.com/office/officeart/2005/8/layout/vList2"/>
    <dgm:cxn modelId="{032DC695-81FC-4CC9-9040-5BF06A522AAE}" type="presOf" srcId="{6A700988-5E37-4A56-8E21-DE2D0E92D527}" destId="{00FDE3E5-7377-4151-80C8-FD6FAB1C931A}" srcOrd="0" destOrd="3" presId="urn:microsoft.com/office/officeart/2005/8/layout/vList2"/>
    <dgm:cxn modelId="{DD24A05B-70D1-40E4-9DCF-A2F04DAE32A5}" srcId="{CFB75256-37E5-4C2B-959A-125F84F185CA}" destId="{6A700988-5E37-4A56-8E21-DE2D0E92D527}" srcOrd="3" destOrd="0" parTransId="{8FDD294A-7DF3-4F86-9B5A-1D617555718C}" sibTransId="{2ACA9A80-B405-4823-8490-DC116B952424}"/>
    <dgm:cxn modelId="{AC44AFA0-40D6-4878-AE41-DB32885218F5}" type="presOf" srcId="{6B34DB58-D43B-4971-A84E-2FCB2E9C8B3E}" destId="{00FDE3E5-7377-4151-80C8-FD6FAB1C931A}" srcOrd="0" destOrd="4" presId="urn:microsoft.com/office/officeart/2005/8/layout/vList2"/>
    <dgm:cxn modelId="{71B0A866-3249-4D94-A4ED-6B0BF6727369}" type="presOf" srcId="{22F4C8A0-FC1A-4F3B-A23C-37D895368D52}" destId="{49B5120E-5EA9-4D37-94C4-254289E8BB1C}" srcOrd="0" destOrd="0" presId="urn:microsoft.com/office/officeart/2005/8/layout/vList2"/>
    <dgm:cxn modelId="{D275A92C-7092-4AEC-9FC9-BCC3085355EC}" srcId="{42F89A79-EA91-45D3-9ECE-C87E13D9F77C}" destId="{F4A99B41-DF98-4482-A368-4C1F03869867}" srcOrd="2" destOrd="0" parTransId="{C14010E7-5682-4974-9C0A-7A3202582B68}" sibTransId="{D763CB8F-A63C-49E6-B64D-E1FB446F8FD7}"/>
    <dgm:cxn modelId="{7C6627A3-31D7-44E0-A2FB-9A74661341ED}" type="presParOf" srcId="{A80E1357-4DCC-4224-A691-769487670455}" destId="{552E42E8-373D-4013-B291-D622216F5DED}" srcOrd="0" destOrd="0" presId="urn:microsoft.com/office/officeart/2005/8/layout/vList2"/>
    <dgm:cxn modelId="{4AA239B1-8CAD-4F7B-92B5-2830E11612FF}" type="presParOf" srcId="{A80E1357-4DCC-4224-A691-769487670455}" destId="{EDE0811E-29E9-4B94-804B-B5473E65D355}" srcOrd="1" destOrd="0" presId="urn:microsoft.com/office/officeart/2005/8/layout/vList2"/>
    <dgm:cxn modelId="{19FAD9F2-8D61-4DAD-BF59-DC59D3BABD9E}" type="presParOf" srcId="{A80E1357-4DCC-4224-A691-769487670455}" destId="{8DF3C559-9938-46AD-9D0C-F315E814C5A7}" srcOrd="2" destOrd="0" presId="urn:microsoft.com/office/officeart/2005/8/layout/vList2"/>
    <dgm:cxn modelId="{122802A3-BBDC-4952-B177-B1C98A4821FE}" type="presParOf" srcId="{A80E1357-4DCC-4224-A691-769487670455}" destId="{8F74FDC3-AFEC-4ED6-86BA-46C0B17537B8}" srcOrd="3" destOrd="0" presId="urn:microsoft.com/office/officeart/2005/8/layout/vList2"/>
    <dgm:cxn modelId="{F4B24B72-B596-4394-9784-4AF4F2127EAB}" type="presParOf" srcId="{A80E1357-4DCC-4224-A691-769487670455}" destId="{1CDBBF49-A3F9-4EE8-B12C-9E6D0047F195}" srcOrd="4" destOrd="0" presId="urn:microsoft.com/office/officeart/2005/8/layout/vList2"/>
    <dgm:cxn modelId="{7C2A5E5F-61CA-460C-842C-880793C6CF51}" type="presParOf" srcId="{A80E1357-4DCC-4224-A691-769487670455}" destId="{00FDE3E5-7377-4151-80C8-FD6FAB1C931A}" srcOrd="5" destOrd="0" presId="urn:microsoft.com/office/officeart/2005/8/layout/vList2"/>
    <dgm:cxn modelId="{6BA6D8A7-242D-4F10-B227-A9F3473E0188}" type="presParOf" srcId="{A80E1357-4DCC-4224-A691-769487670455}" destId="{D68B67DB-A816-469B-9149-5671C4543B85}" srcOrd="6" destOrd="0" presId="urn:microsoft.com/office/officeart/2005/8/layout/vList2"/>
    <dgm:cxn modelId="{C8E941C7-FEFE-4BD9-80E3-9D1E5BE0CC97}" type="presParOf" srcId="{A80E1357-4DCC-4224-A691-769487670455}" destId="{49B5120E-5EA9-4D37-94C4-254289E8BB1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D3F87E-A0C4-4EEE-8AAB-8AA5F47D1E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BD0BC-0282-4D1D-BF81-EC4A3A4F318E}">
      <dgm:prSet/>
      <dgm:spPr/>
      <dgm:t>
        <a:bodyPr/>
        <a:lstStyle/>
        <a:p>
          <a:pPr rtl="0"/>
          <a:r>
            <a:rPr lang="en-US" smtClean="0"/>
            <a:t>Money Gives us the world we live in.</a:t>
          </a:r>
          <a:endParaRPr lang="en-US"/>
        </a:p>
      </dgm:t>
    </dgm:pt>
    <dgm:pt modelId="{CDE40C3F-67E3-4A3E-B428-B8D6D2499C3C}" type="parTrans" cxnId="{52AC6BC9-34BA-4694-B427-725BFB94CF45}">
      <dgm:prSet/>
      <dgm:spPr/>
      <dgm:t>
        <a:bodyPr/>
        <a:lstStyle/>
        <a:p>
          <a:endParaRPr lang="en-US"/>
        </a:p>
      </dgm:t>
    </dgm:pt>
    <dgm:pt modelId="{66408314-B1FB-4E53-93BD-721B6A991D6E}" type="sibTrans" cxnId="{52AC6BC9-34BA-4694-B427-725BFB94CF45}">
      <dgm:prSet/>
      <dgm:spPr/>
      <dgm:t>
        <a:bodyPr/>
        <a:lstStyle/>
        <a:p>
          <a:endParaRPr lang="en-US"/>
        </a:p>
      </dgm:t>
    </dgm:pt>
    <dgm:pt modelId="{E37C6275-D57F-4281-BD85-A03E68227D47}">
      <dgm:prSet/>
      <dgm:spPr/>
      <dgm:t>
        <a:bodyPr/>
        <a:lstStyle/>
        <a:p>
          <a:pPr rtl="0"/>
          <a:r>
            <a:rPr lang="en-US" dirty="0" smtClean="0"/>
            <a:t>Without Money, None of anything </a:t>
          </a:r>
          <a:br>
            <a:rPr lang="en-US" dirty="0" smtClean="0"/>
          </a:br>
          <a:r>
            <a:rPr lang="en-US" dirty="0" smtClean="0"/>
            <a:t>we take for granted would be possible</a:t>
          </a:r>
          <a:endParaRPr lang="en-US" dirty="0"/>
        </a:p>
      </dgm:t>
    </dgm:pt>
    <dgm:pt modelId="{C1F419EC-A48F-4482-94DB-439DDB1DEBFF}" type="parTrans" cxnId="{4B9D20AD-2421-4CAB-9B43-9564C8E7CBF4}">
      <dgm:prSet/>
      <dgm:spPr/>
      <dgm:t>
        <a:bodyPr/>
        <a:lstStyle/>
        <a:p>
          <a:endParaRPr lang="en-US"/>
        </a:p>
      </dgm:t>
    </dgm:pt>
    <dgm:pt modelId="{A75E9348-4F12-4042-8ABE-C2AC0A0537D3}" type="sibTrans" cxnId="{4B9D20AD-2421-4CAB-9B43-9564C8E7CBF4}">
      <dgm:prSet/>
      <dgm:spPr/>
      <dgm:t>
        <a:bodyPr/>
        <a:lstStyle/>
        <a:p>
          <a:endParaRPr lang="en-US"/>
        </a:p>
      </dgm:t>
    </dgm:pt>
    <dgm:pt modelId="{BD95C1B9-3F0F-4C06-BFB0-BEF5FF4715F9}">
      <dgm:prSet/>
      <dgm:spPr/>
      <dgm:t>
        <a:bodyPr/>
        <a:lstStyle/>
        <a:p>
          <a:pPr rtl="0"/>
          <a:r>
            <a:rPr lang="en-US" dirty="0" smtClean="0"/>
            <a:t>But, as great as money is, one major problem</a:t>
          </a:r>
          <a:endParaRPr lang="en-US" dirty="0"/>
        </a:p>
      </dgm:t>
    </dgm:pt>
    <dgm:pt modelId="{8EFA97E4-2B32-4510-9FF1-3110E4F57564}" type="parTrans" cxnId="{8488D0CF-2B92-47E9-8F8A-10B05407B734}">
      <dgm:prSet/>
      <dgm:spPr/>
      <dgm:t>
        <a:bodyPr/>
        <a:lstStyle/>
        <a:p>
          <a:endParaRPr lang="en-US"/>
        </a:p>
      </dgm:t>
    </dgm:pt>
    <dgm:pt modelId="{407B9886-CAAF-43ED-8C2E-03C8E8D4BDD3}" type="sibTrans" cxnId="{8488D0CF-2B92-47E9-8F8A-10B05407B734}">
      <dgm:prSet/>
      <dgm:spPr/>
      <dgm:t>
        <a:bodyPr/>
        <a:lstStyle/>
        <a:p>
          <a:endParaRPr lang="en-US"/>
        </a:p>
      </dgm:t>
    </dgm:pt>
    <dgm:pt modelId="{0EBCF025-D272-4D5D-8FF6-5AE22C744DF7}" type="pres">
      <dgm:prSet presAssocID="{33D3F87E-A0C4-4EEE-8AAB-8AA5F47D1E1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D6A8F1-3909-45BF-A6F2-24B92797205A}" type="pres">
      <dgm:prSet presAssocID="{A89BD0BC-0282-4D1D-BF81-EC4A3A4F318E}" presName="horFlow" presStyleCnt="0"/>
      <dgm:spPr/>
    </dgm:pt>
    <dgm:pt modelId="{D6321767-7F0A-4E10-85CC-0D37159924D9}" type="pres">
      <dgm:prSet presAssocID="{A89BD0BC-0282-4D1D-BF81-EC4A3A4F318E}" presName="bigChev" presStyleLbl="node1" presStyleIdx="0" presStyleCnt="3" custScaleX="190475"/>
      <dgm:spPr/>
      <dgm:t>
        <a:bodyPr/>
        <a:lstStyle/>
        <a:p>
          <a:endParaRPr lang="en-US"/>
        </a:p>
      </dgm:t>
    </dgm:pt>
    <dgm:pt modelId="{317449DE-8E90-4F44-8D75-A7E2A0166DDB}" type="pres">
      <dgm:prSet presAssocID="{A89BD0BC-0282-4D1D-BF81-EC4A3A4F318E}" presName="vSp" presStyleCnt="0"/>
      <dgm:spPr/>
    </dgm:pt>
    <dgm:pt modelId="{18DE8DD6-E61E-4A3B-B42E-3080F35110D0}" type="pres">
      <dgm:prSet presAssocID="{E37C6275-D57F-4281-BD85-A03E68227D47}" presName="horFlow" presStyleCnt="0"/>
      <dgm:spPr/>
    </dgm:pt>
    <dgm:pt modelId="{F3734334-81CF-4523-9D81-89B8518DD3DC}" type="pres">
      <dgm:prSet presAssocID="{E37C6275-D57F-4281-BD85-A03E68227D47}" presName="bigChev" presStyleLbl="node1" presStyleIdx="1" presStyleCnt="3" custScaleX="249679"/>
      <dgm:spPr/>
      <dgm:t>
        <a:bodyPr/>
        <a:lstStyle/>
        <a:p>
          <a:endParaRPr lang="en-US"/>
        </a:p>
      </dgm:t>
    </dgm:pt>
    <dgm:pt modelId="{AC70BA8E-7BE2-4C8E-B12F-E8DA6BB036B7}" type="pres">
      <dgm:prSet presAssocID="{E37C6275-D57F-4281-BD85-A03E68227D47}" presName="vSp" presStyleCnt="0"/>
      <dgm:spPr/>
    </dgm:pt>
    <dgm:pt modelId="{E3C2148D-E6E3-4C7C-B916-CC0DDB2B0ACF}" type="pres">
      <dgm:prSet presAssocID="{BD95C1B9-3F0F-4C06-BFB0-BEF5FF4715F9}" presName="horFlow" presStyleCnt="0"/>
      <dgm:spPr/>
    </dgm:pt>
    <dgm:pt modelId="{145F0835-3D0A-4A8C-BD40-D9DECB9E9819}" type="pres">
      <dgm:prSet presAssocID="{BD95C1B9-3F0F-4C06-BFB0-BEF5FF4715F9}" presName="bigChev" presStyleLbl="node1" presStyleIdx="2" presStyleCnt="3" custScaleX="335738"/>
      <dgm:spPr/>
      <dgm:t>
        <a:bodyPr/>
        <a:lstStyle/>
        <a:p>
          <a:endParaRPr lang="en-US"/>
        </a:p>
      </dgm:t>
    </dgm:pt>
  </dgm:ptLst>
  <dgm:cxnLst>
    <dgm:cxn modelId="{98B4AA9A-3CDE-41E7-92ED-9FBBDEC86808}" type="presOf" srcId="{A89BD0BC-0282-4D1D-BF81-EC4A3A4F318E}" destId="{D6321767-7F0A-4E10-85CC-0D37159924D9}" srcOrd="0" destOrd="0" presId="urn:microsoft.com/office/officeart/2005/8/layout/lProcess3"/>
    <dgm:cxn modelId="{52AC6BC9-34BA-4694-B427-725BFB94CF45}" srcId="{33D3F87E-A0C4-4EEE-8AAB-8AA5F47D1E16}" destId="{A89BD0BC-0282-4D1D-BF81-EC4A3A4F318E}" srcOrd="0" destOrd="0" parTransId="{CDE40C3F-67E3-4A3E-B428-B8D6D2499C3C}" sibTransId="{66408314-B1FB-4E53-93BD-721B6A991D6E}"/>
    <dgm:cxn modelId="{91ED46CF-3B71-4B63-9EC4-F1F33A3E62D9}" type="presOf" srcId="{33D3F87E-A0C4-4EEE-8AAB-8AA5F47D1E16}" destId="{0EBCF025-D272-4D5D-8FF6-5AE22C744DF7}" srcOrd="0" destOrd="0" presId="urn:microsoft.com/office/officeart/2005/8/layout/lProcess3"/>
    <dgm:cxn modelId="{4B9D20AD-2421-4CAB-9B43-9564C8E7CBF4}" srcId="{33D3F87E-A0C4-4EEE-8AAB-8AA5F47D1E16}" destId="{E37C6275-D57F-4281-BD85-A03E68227D47}" srcOrd="1" destOrd="0" parTransId="{C1F419EC-A48F-4482-94DB-439DDB1DEBFF}" sibTransId="{A75E9348-4F12-4042-8ABE-C2AC0A0537D3}"/>
    <dgm:cxn modelId="{8488D0CF-2B92-47E9-8F8A-10B05407B734}" srcId="{33D3F87E-A0C4-4EEE-8AAB-8AA5F47D1E16}" destId="{BD95C1B9-3F0F-4C06-BFB0-BEF5FF4715F9}" srcOrd="2" destOrd="0" parTransId="{8EFA97E4-2B32-4510-9FF1-3110E4F57564}" sibTransId="{407B9886-CAAF-43ED-8C2E-03C8E8D4BDD3}"/>
    <dgm:cxn modelId="{63FE4149-5857-40C8-A558-EC3B11175ACC}" type="presOf" srcId="{E37C6275-D57F-4281-BD85-A03E68227D47}" destId="{F3734334-81CF-4523-9D81-89B8518DD3DC}" srcOrd="0" destOrd="0" presId="urn:microsoft.com/office/officeart/2005/8/layout/lProcess3"/>
    <dgm:cxn modelId="{B719EBDF-2598-4ED2-85CB-85BBD7D91C5B}" type="presOf" srcId="{BD95C1B9-3F0F-4C06-BFB0-BEF5FF4715F9}" destId="{145F0835-3D0A-4A8C-BD40-D9DECB9E9819}" srcOrd="0" destOrd="0" presId="urn:microsoft.com/office/officeart/2005/8/layout/lProcess3"/>
    <dgm:cxn modelId="{5FB92207-B451-4CCC-98DB-95A0A3FEA783}" type="presParOf" srcId="{0EBCF025-D272-4D5D-8FF6-5AE22C744DF7}" destId="{99D6A8F1-3909-45BF-A6F2-24B92797205A}" srcOrd="0" destOrd="0" presId="urn:microsoft.com/office/officeart/2005/8/layout/lProcess3"/>
    <dgm:cxn modelId="{E55F2197-A1B7-4758-9F9A-4543F6C721F8}" type="presParOf" srcId="{99D6A8F1-3909-45BF-A6F2-24B92797205A}" destId="{D6321767-7F0A-4E10-85CC-0D37159924D9}" srcOrd="0" destOrd="0" presId="urn:microsoft.com/office/officeart/2005/8/layout/lProcess3"/>
    <dgm:cxn modelId="{2F0E0D02-6C95-4104-B369-4437CF44C9AD}" type="presParOf" srcId="{0EBCF025-D272-4D5D-8FF6-5AE22C744DF7}" destId="{317449DE-8E90-4F44-8D75-A7E2A0166DDB}" srcOrd="1" destOrd="0" presId="urn:microsoft.com/office/officeart/2005/8/layout/lProcess3"/>
    <dgm:cxn modelId="{44C0D26E-5E3E-4EB2-B58A-0DD794B4E539}" type="presParOf" srcId="{0EBCF025-D272-4D5D-8FF6-5AE22C744DF7}" destId="{18DE8DD6-E61E-4A3B-B42E-3080F35110D0}" srcOrd="2" destOrd="0" presId="urn:microsoft.com/office/officeart/2005/8/layout/lProcess3"/>
    <dgm:cxn modelId="{93F5DEF1-58AA-43AD-8724-955968B9D9B7}" type="presParOf" srcId="{18DE8DD6-E61E-4A3B-B42E-3080F35110D0}" destId="{F3734334-81CF-4523-9D81-89B8518DD3DC}" srcOrd="0" destOrd="0" presId="urn:microsoft.com/office/officeart/2005/8/layout/lProcess3"/>
    <dgm:cxn modelId="{87BB80C5-0DA5-4196-8008-25BA8B39EB83}" type="presParOf" srcId="{0EBCF025-D272-4D5D-8FF6-5AE22C744DF7}" destId="{AC70BA8E-7BE2-4C8E-B12F-E8DA6BB036B7}" srcOrd="3" destOrd="0" presId="urn:microsoft.com/office/officeart/2005/8/layout/lProcess3"/>
    <dgm:cxn modelId="{94907DBB-910F-47FC-9D78-E3507C7027C1}" type="presParOf" srcId="{0EBCF025-D272-4D5D-8FF6-5AE22C744DF7}" destId="{E3C2148D-E6E3-4C7C-B916-CC0DDB2B0ACF}" srcOrd="4" destOrd="0" presId="urn:microsoft.com/office/officeart/2005/8/layout/lProcess3"/>
    <dgm:cxn modelId="{E46CC8CB-98F1-44D3-B4E4-42C40ED878F0}" type="presParOf" srcId="{E3C2148D-E6E3-4C7C-B916-CC0DDB2B0ACF}" destId="{145F0835-3D0A-4A8C-BD40-D9DECB9E981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1AEA3A-8D08-499E-938F-AE32ED4F42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C38621-16FF-4D98-978E-0ACC09D65B3C}">
      <dgm:prSet/>
      <dgm:spPr/>
      <dgm:t>
        <a:bodyPr/>
        <a:lstStyle/>
        <a:p>
          <a:pPr rtl="0"/>
          <a:r>
            <a:rPr lang="en-US" dirty="0" smtClean="0"/>
            <a:t>Problem with Money is Accumulation</a:t>
          </a:r>
          <a:endParaRPr lang="en-US" dirty="0"/>
        </a:p>
      </dgm:t>
    </dgm:pt>
    <dgm:pt modelId="{2FFA8D80-72C9-4742-BA1B-011D2679923A}" type="parTrans" cxnId="{BBF9E100-D683-44D6-95DF-237A979B5BE6}">
      <dgm:prSet/>
      <dgm:spPr/>
      <dgm:t>
        <a:bodyPr/>
        <a:lstStyle/>
        <a:p>
          <a:endParaRPr lang="en-US"/>
        </a:p>
      </dgm:t>
    </dgm:pt>
    <dgm:pt modelId="{B38AEA20-FDA7-4672-9460-740131D1CA37}" type="sibTrans" cxnId="{BBF9E100-D683-44D6-95DF-237A979B5BE6}">
      <dgm:prSet/>
      <dgm:spPr/>
      <dgm:t>
        <a:bodyPr/>
        <a:lstStyle/>
        <a:p>
          <a:endParaRPr lang="en-US"/>
        </a:p>
      </dgm:t>
    </dgm:pt>
    <dgm:pt modelId="{7D04D108-9910-4332-8FD5-AD3890F7A1A3}">
      <dgm:prSet/>
      <dgm:spPr/>
      <dgm:t>
        <a:bodyPr/>
        <a:lstStyle/>
        <a:p>
          <a:pPr rtl="0"/>
          <a:r>
            <a:rPr lang="en-US" smtClean="0"/>
            <a:t>Money easy to accumulate</a:t>
          </a:r>
          <a:endParaRPr lang="en-US"/>
        </a:p>
      </dgm:t>
    </dgm:pt>
    <dgm:pt modelId="{B44FC0CD-5B90-46D0-B255-DA9ED9B654B9}" type="parTrans" cxnId="{44A3FE15-80A8-4CA5-AD9E-65ECCD2A33E6}">
      <dgm:prSet/>
      <dgm:spPr/>
      <dgm:t>
        <a:bodyPr/>
        <a:lstStyle/>
        <a:p>
          <a:endParaRPr lang="en-US"/>
        </a:p>
      </dgm:t>
    </dgm:pt>
    <dgm:pt modelId="{3459929D-82C6-4029-928B-7A26967984CF}" type="sibTrans" cxnId="{44A3FE15-80A8-4CA5-AD9E-65ECCD2A33E6}">
      <dgm:prSet/>
      <dgm:spPr/>
      <dgm:t>
        <a:bodyPr/>
        <a:lstStyle/>
        <a:p>
          <a:endParaRPr lang="en-US"/>
        </a:p>
      </dgm:t>
    </dgm:pt>
    <dgm:pt modelId="{6B5F1C85-A51A-410E-9A64-0F53119B7C7D}">
      <dgm:prSet/>
      <dgm:spPr/>
      <dgm:t>
        <a:bodyPr/>
        <a:lstStyle/>
        <a:p>
          <a:pPr rtl="0"/>
          <a:r>
            <a:rPr lang="en-US" smtClean="0"/>
            <a:t>Money tempting to accumulate</a:t>
          </a:r>
          <a:endParaRPr lang="en-US"/>
        </a:p>
      </dgm:t>
    </dgm:pt>
    <dgm:pt modelId="{2079F25D-2791-49E4-B7A5-F14E293C3BF1}" type="parTrans" cxnId="{29C0E332-EC99-43ED-A180-E4508A844639}">
      <dgm:prSet/>
      <dgm:spPr/>
      <dgm:t>
        <a:bodyPr/>
        <a:lstStyle/>
        <a:p>
          <a:endParaRPr lang="en-US"/>
        </a:p>
      </dgm:t>
    </dgm:pt>
    <dgm:pt modelId="{EB01F112-25CD-4114-B21A-7756805FB2F0}" type="sibTrans" cxnId="{29C0E332-EC99-43ED-A180-E4508A844639}">
      <dgm:prSet/>
      <dgm:spPr/>
      <dgm:t>
        <a:bodyPr/>
        <a:lstStyle/>
        <a:p>
          <a:endParaRPr lang="en-US"/>
        </a:p>
      </dgm:t>
    </dgm:pt>
    <dgm:pt modelId="{827E1F99-3A1A-4426-9B2D-228A9B354D71}">
      <dgm:prSet/>
      <dgm:spPr/>
      <dgm:t>
        <a:bodyPr/>
        <a:lstStyle/>
        <a:p>
          <a:pPr rtl="0"/>
          <a:r>
            <a:rPr lang="en-US" dirty="0" smtClean="0"/>
            <a:t>Accumulation of Money Highly Addictive</a:t>
          </a:r>
          <a:endParaRPr lang="en-US" dirty="0"/>
        </a:p>
      </dgm:t>
    </dgm:pt>
    <dgm:pt modelId="{3FBE98F0-CE5E-4F41-BC98-6B659C64917C}" type="parTrans" cxnId="{052DF7FF-23E2-414B-AE90-79B757D2B864}">
      <dgm:prSet/>
      <dgm:spPr/>
      <dgm:t>
        <a:bodyPr/>
        <a:lstStyle/>
        <a:p>
          <a:endParaRPr lang="en-US"/>
        </a:p>
      </dgm:t>
    </dgm:pt>
    <dgm:pt modelId="{5B3ED081-9361-4A2D-91DF-8BDEC0B2A81A}" type="sibTrans" cxnId="{052DF7FF-23E2-414B-AE90-79B757D2B864}">
      <dgm:prSet/>
      <dgm:spPr/>
      <dgm:t>
        <a:bodyPr/>
        <a:lstStyle/>
        <a:p>
          <a:endParaRPr lang="en-US"/>
        </a:p>
      </dgm:t>
    </dgm:pt>
    <dgm:pt modelId="{11011EE4-1F1F-41C3-87AC-937478C7FFBA}" type="pres">
      <dgm:prSet presAssocID="{A31AEA3A-8D08-499E-938F-AE32ED4F4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8F3EB0-9BDE-4B69-8B39-0BF179AAB501}" type="pres">
      <dgm:prSet presAssocID="{BBC38621-16FF-4D98-978E-0ACC09D65B3C}" presName="parentLin" presStyleCnt="0"/>
      <dgm:spPr/>
    </dgm:pt>
    <dgm:pt modelId="{D7BC6198-80E7-4C13-B479-BAEA1E275C99}" type="pres">
      <dgm:prSet presAssocID="{BBC38621-16FF-4D98-978E-0ACC09D65B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A895CB3-8E92-4E10-9665-93616CE04BF3}" type="pres">
      <dgm:prSet presAssocID="{BBC38621-16FF-4D98-978E-0ACC09D65B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EE739-A9B1-44D4-ABFC-BA3BAEF95A95}" type="pres">
      <dgm:prSet presAssocID="{BBC38621-16FF-4D98-978E-0ACC09D65B3C}" presName="negativeSpace" presStyleCnt="0"/>
      <dgm:spPr/>
    </dgm:pt>
    <dgm:pt modelId="{B2CA5488-5E28-4D01-98DF-A02DD341CE51}" type="pres">
      <dgm:prSet presAssocID="{BBC38621-16FF-4D98-978E-0ACC09D65B3C}" presName="childText" presStyleLbl="conFgAcc1" presStyleIdx="0" presStyleCnt="4">
        <dgm:presLayoutVars>
          <dgm:bulletEnabled val="1"/>
        </dgm:presLayoutVars>
      </dgm:prSet>
      <dgm:spPr/>
    </dgm:pt>
    <dgm:pt modelId="{7099A680-40C9-4F13-B819-D2D13B4590CE}" type="pres">
      <dgm:prSet presAssocID="{B38AEA20-FDA7-4672-9460-740131D1CA37}" presName="spaceBetweenRectangles" presStyleCnt="0"/>
      <dgm:spPr/>
    </dgm:pt>
    <dgm:pt modelId="{70045B84-562A-44B8-B29F-109947162D01}" type="pres">
      <dgm:prSet presAssocID="{7D04D108-9910-4332-8FD5-AD3890F7A1A3}" presName="parentLin" presStyleCnt="0"/>
      <dgm:spPr/>
    </dgm:pt>
    <dgm:pt modelId="{86DBEEEB-A7B4-4E4B-8151-F4E49D7FCB2F}" type="pres">
      <dgm:prSet presAssocID="{7D04D108-9910-4332-8FD5-AD3890F7A1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F3E10A1-AB95-4584-9936-ED0D470F86D6}" type="pres">
      <dgm:prSet presAssocID="{7D04D108-9910-4332-8FD5-AD3890F7A1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5F233-9A51-4BCD-B80E-8D6C246C7480}" type="pres">
      <dgm:prSet presAssocID="{7D04D108-9910-4332-8FD5-AD3890F7A1A3}" presName="negativeSpace" presStyleCnt="0"/>
      <dgm:spPr/>
    </dgm:pt>
    <dgm:pt modelId="{F685ED80-A041-4E4D-9F58-E3034F0785EA}" type="pres">
      <dgm:prSet presAssocID="{7D04D108-9910-4332-8FD5-AD3890F7A1A3}" presName="childText" presStyleLbl="conFgAcc1" presStyleIdx="1" presStyleCnt="4">
        <dgm:presLayoutVars>
          <dgm:bulletEnabled val="1"/>
        </dgm:presLayoutVars>
      </dgm:prSet>
      <dgm:spPr/>
    </dgm:pt>
    <dgm:pt modelId="{284FD5ED-4347-4F3C-9413-94C1A767C616}" type="pres">
      <dgm:prSet presAssocID="{3459929D-82C6-4029-928B-7A26967984CF}" presName="spaceBetweenRectangles" presStyleCnt="0"/>
      <dgm:spPr/>
    </dgm:pt>
    <dgm:pt modelId="{5CA72C69-5329-4561-9699-5767099D8AC1}" type="pres">
      <dgm:prSet presAssocID="{6B5F1C85-A51A-410E-9A64-0F53119B7C7D}" presName="parentLin" presStyleCnt="0"/>
      <dgm:spPr/>
    </dgm:pt>
    <dgm:pt modelId="{9B808AFE-4626-4502-9299-FC4D510BCD43}" type="pres">
      <dgm:prSet presAssocID="{6B5F1C85-A51A-410E-9A64-0F53119B7C7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BDEB5EB-F18F-4C10-AC9C-64DFBCFDA529}" type="pres">
      <dgm:prSet presAssocID="{6B5F1C85-A51A-410E-9A64-0F53119B7C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45AC9-8CBE-4E42-B44E-BB0E9628A64B}" type="pres">
      <dgm:prSet presAssocID="{6B5F1C85-A51A-410E-9A64-0F53119B7C7D}" presName="negativeSpace" presStyleCnt="0"/>
      <dgm:spPr/>
    </dgm:pt>
    <dgm:pt modelId="{8E16F7EE-FB44-456D-8216-348B6DE03B5A}" type="pres">
      <dgm:prSet presAssocID="{6B5F1C85-A51A-410E-9A64-0F53119B7C7D}" presName="childText" presStyleLbl="conFgAcc1" presStyleIdx="2" presStyleCnt="4">
        <dgm:presLayoutVars>
          <dgm:bulletEnabled val="1"/>
        </dgm:presLayoutVars>
      </dgm:prSet>
      <dgm:spPr/>
    </dgm:pt>
    <dgm:pt modelId="{CD318E12-9818-4603-B261-D47FF02CDF8D}" type="pres">
      <dgm:prSet presAssocID="{EB01F112-25CD-4114-B21A-7756805FB2F0}" presName="spaceBetweenRectangles" presStyleCnt="0"/>
      <dgm:spPr/>
    </dgm:pt>
    <dgm:pt modelId="{70AB5FA1-DF8D-4FAA-86C6-C29DDBEE3471}" type="pres">
      <dgm:prSet presAssocID="{827E1F99-3A1A-4426-9B2D-228A9B354D71}" presName="parentLin" presStyleCnt="0"/>
      <dgm:spPr/>
    </dgm:pt>
    <dgm:pt modelId="{1DA783BA-B7E4-412C-9DB0-23992D237358}" type="pres">
      <dgm:prSet presAssocID="{827E1F99-3A1A-4426-9B2D-228A9B354D7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C00CF3-1745-4B37-8DFF-48E7E68F6D17}" type="pres">
      <dgm:prSet presAssocID="{827E1F99-3A1A-4426-9B2D-228A9B354D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74919-84F6-4832-9B57-FF7FE4677E5B}" type="pres">
      <dgm:prSet presAssocID="{827E1F99-3A1A-4426-9B2D-228A9B354D71}" presName="negativeSpace" presStyleCnt="0"/>
      <dgm:spPr/>
    </dgm:pt>
    <dgm:pt modelId="{8AD1693A-4233-4117-83B3-4D4B8A27F919}" type="pres">
      <dgm:prSet presAssocID="{827E1F99-3A1A-4426-9B2D-228A9B354D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206829-6582-4ED8-BAB2-6C47892AE570}" type="presOf" srcId="{827E1F99-3A1A-4426-9B2D-228A9B354D71}" destId="{1DA783BA-B7E4-412C-9DB0-23992D237358}" srcOrd="0" destOrd="0" presId="urn:microsoft.com/office/officeart/2005/8/layout/list1"/>
    <dgm:cxn modelId="{44A3FE15-80A8-4CA5-AD9E-65ECCD2A33E6}" srcId="{A31AEA3A-8D08-499E-938F-AE32ED4F422D}" destId="{7D04D108-9910-4332-8FD5-AD3890F7A1A3}" srcOrd="1" destOrd="0" parTransId="{B44FC0CD-5B90-46D0-B255-DA9ED9B654B9}" sibTransId="{3459929D-82C6-4029-928B-7A26967984CF}"/>
    <dgm:cxn modelId="{5221321E-924F-4D2A-A39A-69A12617DD79}" type="presOf" srcId="{BBC38621-16FF-4D98-978E-0ACC09D65B3C}" destId="{D7BC6198-80E7-4C13-B479-BAEA1E275C99}" srcOrd="0" destOrd="0" presId="urn:microsoft.com/office/officeart/2005/8/layout/list1"/>
    <dgm:cxn modelId="{A0980308-75BB-4AD5-AAA7-F9FB0E22C474}" type="presOf" srcId="{7D04D108-9910-4332-8FD5-AD3890F7A1A3}" destId="{9F3E10A1-AB95-4584-9936-ED0D470F86D6}" srcOrd="1" destOrd="0" presId="urn:microsoft.com/office/officeart/2005/8/layout/list1"/>
    <dgm:cxn modelId="{BEF43921-4774-4031-A617-419DABD5606A}" type="presOf" srcId="{BBC38621-16FF-4D98-978E-0ACC09D65B3C}" destId="{3A895CB3-8E92-4E10-9665-93616CE04BF3}" srcOrd="1" destOrd="0" presId="urn:microsoft.com/office/officeart/2005/8/layout/list1"/>
    <dgm:cxn modelId="{F9B68A8E-9DFE-4D8C-BBE9-91E5F25D5EA0}" type="presOf" srcId="{6B5F1C85-A51A-410E-9A64-0F53119B7C7D}" destId="{BBDEB5EB-F18F-4C10-AC9C-64DFBCFDA529}" srcOrd="1" destOrd="0" presId="urn:microsoft.com/office/officeart/2005/8/layout/list1"/>
    <dgm:cxn modelId="{25DAFC00-8AAE-414F-8991-457E29115549}" type="presOf" srcId="{827E1F99-3A1A-4426-9B2D-228A9B354D71}" destId="{98C00CF3-1745-4B37-8DFF-48E7E68F6D17}" srcOrd="1" destOrd="0" presId="urn:microsoft.com/office/officeart/2005/8/layout/list1"/>
    <dgm:cxn modelId="{052DF7FF-23E2-414B-AE90-79B757D2B864}" srcId="{A31AEA3A-8D08-499E-938F-AE32ED4F422D}" destId="{827E1F99-3A1A-4426-9B2D-228A9B354D71}" srcOrd="3" destOrd="0" parTransId="{3FBE98F0-CE5E-4F41-BC98-6B659C64917C}" sibTransId="{5B3ED081-9361-4A2D-91DF-8BDEC0B2A81A}"/>
    <dgm:cxn modelId="{0C5014C0-3058-4E84-9748-40D7CA93D114}" type="presOf" srcId="{A31AEA3A-8D08-499E-938F-AE32ED4F422D}" destId="{11011EE4-1F1F-41C3-87AC-937478C7FFBA}" srcOrd="0" destOrd="0" presId="urn:microsoft.com/office/officeart/2005/8/layout/list1"/>
    <dgm:cxn modelId="{29C0E332-EC99-43ED-A180-E4508A844639}" srcId="{A31AEA3A-8D08-499E-938F-AE32ED4F422D}" destId="{6B5F1C85-A51A-410E-9A64-0F53119B7C7D}" srcOrd="2" destOrd="0" parTransId="{2079F25D-2791-49E4-B7A5-F14E293C3BF1}" sibTransId="{EB01F112-25CD-4114-B21A-7756805FB2F0}"/>
    <dgm:cxn modelId="{BCB4351A-CE0A-4A0F-9537-5765DAA8CE69}" type="presOf" srcId="{7D04D108-9910-4332-8FD5-AD3890F7A1A3}" destId="{86DBEEEB-A7B4-4E4B-8151-F4E49D7FCB2F}" srcOrd="0" destOrd="0" presId="urn:microsoft.com/office/officeart/2005/8/layout/list1"/>
    <dgm:cxn modelId="{BBF9E100-D683-44D6-95DF-237A979B5BE6}" srcId="{A31AEA3A-8D08-499E-938F-AE32ED4F422D}" destId="{BBC38621-16FF-4D98-978E-0ACC09D65B3C}" srcOrd="0" destOrd="0" parTransId="{2FFA8D80-72C9-4742-BA1B-011D2679923A}" sibTransId="{B38AEA20-FDA7-4672-9460-740131D1CA37}"/>
    <dgm:cxn modelId="{0E6553D6-CAC1-4BEF-93E1-830E5A3A2ED5}" type="presOf" srcId="{6B5F1C85-A51A-410E-9A64-0F53119B7C7D}" destId="{9B808AFE-4626-4502-9299-FC4D510BCD43}" srcOrd="0" destOrd="0" presId="urn:microsoft.com/office/officeart/2005/8/layout/list1"/>
    <dgm:cxn modelId="{CC7FBF4E-CB35-4DDF-9767-06E69C887246}" type="presParOf" srcId="{11011EE4-1F1F-41C3-87AC-937478C7FFBA}" destId="{888F3EB0-9BDE-4B69-8B39-0BF179AAB501}" srcOrd="0" destOrd="0" presId="urn:microsoft.com/office/officeart/2005/8/layout/list1"/>
    <dgm:cxn modelId="{3399BB53-D8F0-4E34-90BD-18A6F336B159}" type="presParOf" srcId="{888F3EB0-9BDE-4B69-8B39-0BF179AAB501}" destId="{D7BC6198-80E7-4C13-B479-BAEA1E275C99}" srcOrd="0" destOrd="0" presId="urn:microsoft.com/office/officeart/2005/8/layout/list1"/>
    <dgm:cxn modelId="{6700F524-581A-465F-AE95-0A25E41BB9A9}" type="presParOf" srcId="{888F3EB0-9BDE-4B69-8B39-0BF179AAB501}" destId="{3A895CB3-8E92-4E10-9665-93616CE04BF3}" srcOrd="1" destOrd="0" presId="urn:microsoft.com/office/officeart/2005/8/layout/list1"/>
    <dgm:cxn modelId="{71345AC6-E19E-42DC-81C8-94A75647F401}" type="presParOf" srcId="{11011EE4-1F1F-41C3-87AC-937478C7FFBA}" destId="{FF6EE739-A9B1-44D4-ABFC-BA3BAEF95A95}" srcOrd="1" destOrd="0" presId="urn:microsoft.com/office/officeart/2005/8/layout/list1"/>
    <dgm:cxn modelId="{1018878E-C82E-4765-A3E6-E763D40368AF}" type="presParOf" srcId="{11011EE4-1F1F-41C3-87AC-937478C7FFBA}" destId="{B2CA5488-5E28-4D01-98DF-A02DD341CE51}" srcOrd="2" destOrd="0" presId="urn:microsoft.com/office/officeart/2005/8/layout/list1"/>
    <dgm:cxn modelId="{06B214E3-6100-4FCB-9AA5-9B46C631BEF7}" type="presParOf" srcId="{11011EE4-1F1F-41C3-87AC-937478C7FFBA}" destId="{7099A680-40C9-4F13-B819-D2D13B4590CE}" srcOrd="3" destOrd="0" presId="urn:microsoft.com/office/officeart/2005/8/layout/list1"/>
    <dgm:cxn modelId="{E944F8CE-DA30-45B1-86C1-5ACCEEFB63AC}" type="presParOf" srcId="{11011EE4-1F1F-41C3-87AC-937478C7FFBA}" destId="{70045B84-562A-44B8-B29F-109947162D01}" srcOrd="4" destOrd="0" presId="urn:microsoft.com/office/officeart/2005/8/layout/list1"/>
    <dgm:cxn modelId="{7EE13601-EF0F-4E17-8E18-FB759CE084AC}" type="presParOf" srcId="{70045B84-562A-44B8-B29F-109947162D01}" destId="{86DBEEEB-A7B4-4E4B-8151-F4E49D7FCB2F}" srcOrd="0" destOrd="0" presId="urn:microsoft.com/office/officeart/2005/8/layout/list1"/>
    <dgm:cxn modelId="{DCEBB9EF-6D22-4B1A-9B4E-1913ABDAFF91}" type="presParOf" srcId="{70045B84-562A-44B8-B29F-109947162D01}" destId="{9F3E10A1-AB95-4584-9936-ED0D470F86D6}" srcOrd="1" destOrd="0" presId="urn:microsoft.com/office/officeart/2005/8/layout/list1"/>
    <dgm:cxn modelId="{D8C50DD4-A345-4B5B-916D-3C603BDB39F5}" type="presParOf" srcId="{11011EE4-1F1F-41C3-87AC-937478C7FFBA}" destId="{7465F233-9A51-4BCD-B80E-8D6C246C7480}" srcOrd="5" destOrd="0" presId="urn:microsoft.com/office/officeart/2005/8/layout/list1"/>
    <dgm:cxn modelId="{72C08A76-327D-4E87-8854-35844C3F95A9}" type="presParOf" srcId="{11011EE4-1F1F-41C3-87AC-937478C7FFBA}" destId="{F685ED80-A041-4E4D-9F58-E3034F0785EA}" srcOrd="6" destOrd="0" presId="urn:microsoft.com/office/officeart/2005/8/layout/list1"/>
    <dgm:cxn modelId="{28DD21EB-9C14-4065-930C-3D3CD30D4D89}" type="presParOf" srcId="{11011EE4-1F1F-41C3-87AC-937478C7FFBA}" destId="{284FD5ED-4347-4F3C-9413-94C1A767C616}" srcOrd="7" destOrd="0" presId="urn:microsoft.com/office/officeart/2005/8/layout/list1"/>
    <dgm:cxn modelId="{5B766746-500F-4A90-96D1-8017CAE09E70}" type="presParOf" srcId="{11011EE4-1F1F-41C3-87AC-937478C7FFBA}" destId="{5CA72C69-5329-4561-9699-5767099D8AC1}" srcOrd="8" destOrd="0" presId="urn:microsoft.com/office/officeart/2005/8/layout/list1"/>
    <dgm:cxn modelId="{649A15D8-6CE5-45F7-BC7B-A33CA61B3AFF}" type="presParOf" srcId="{5CA72C69-5329-4561-9699-5767099D8AC1}" destId="{9B808AFE-4626-4502-9299-FC4D510BCD43}" srcOrd="0" destOrd="0" presId="urn:microsoft.com/office/officeart/2005/8/layout/list1"/>
    <dgm:cxn modelId="{4DF45B91-1A55-4FE1-8B80-256794D8D4F4}" type="presParOf" srcId="{5CA72C69-5329-4561-9699-5767099D8AC1}" destId="{BBDEB5EB-F18F-4C10-AC9C-64DFBCFDA529}" srcOrd="1" destOrd="0" presId="urn:microsoft.com/office/officeart/2005/8/layout/list1"/>
    <dgm:cxn modelId="{072095EF-F67A-448C-9E3E-DC1C447C170A}" type="presParOf" srcId="{11011EE4-1F1F-41C3-87AC-937478C7FFBA}" destId="{1E345AC9-8CBE-4E42-B44E-BB0E9628A64B}" srcOrd="9" destOrd="0" presId="urn:microsoft.com/office/officeart/2005/8/layout/list1"/>
    <dgm:cxn modelId="{D81FA679-2C12-438C-9BA7-6624939ED77E}" type="presParOf" srcId="{11011EE4-1F1F-41C3-87AC-937478C7FFBA}" destId="{8E16F7EE-FB44-456D-8216-348B6DE03B5A}" srcOrd="10" destOrd="0" presId="urn:microsoft.com/office/officeart/2005/8/layout/list1"/>
    <dgm:cxn modelId="{ABA9AEAC-22F1-4A03-AD9D-59593B38A4C9}" type="presParOf" srcId="{11011EE4-1F1F-41C3-87AC-937478C7FFBA}" destId="{CD318E12-9818-4603-B261-D47FF02CDF8D}" srcOrd="11" destOrd="0" presId="urn:microsoft.com/office/officeart/2005/8/layout/list1"/>
    <dgm:cxn modelId="{F79712A5-FA4D-4D32-B74D-2CF97FCE4972}" type="presParOf" srcId="{11011EE4-1F1F-41C3-87AC-937478C7FFBA}" destId="{70AB5FA1-DF8D-4FAA-86C6-C29DDBEE3471}" srcOrd="12" destOrd="0" presId="urn:microsoft.com/office/officeart/2005/8/layout/list1"/>
    <dgm:cxn modelId="{00369696-DFA6-4780-8A12-B9A3BB40DDA9}" type="presParOf" srcId="{70AB5FA1-DF8D-4FAA-86C6-C29DDBEE3471}" destId="{1DA783BA-B7E4-412C-9DB0-23992D237358}" srcOrd="0" destOrd="0" presId="urn:microsoft.com/office/officeart/2005/8/layout/list1"/>
    <dgm:cxn modelId="{98E366F6-A4A0-4D39-97FE-697729A8C488}" type="presParOf" srcId="{70AB5FA1-DF8D-4FAA-86C6-C29DDBEE3471}" destId="{98C00CF3-1745-4B37-8DFF-48E7E68F6D17}" srcOrd="1" destOrd="0" presId="urn:microsoft.com/office/officeart/2005/8/layout/list1"/>
    <dgm:cxn modelId="{B2D5F7B9-3867-4F45-8D07-FFAFEA47A9DD}" type="presParOf" srcId="{11011EE4-1F1F-41C3-87AC-937478C7FFBA}" destId="{6FA74919-84F6-4832-9B57-FF7FE4677E5B}" srcOrd="13" destOrd="0" presId="urn:microsoft.com/office/officeart/2005/8/layout/list1"/>
    <dgm:cxn modelId="{1F8CFD2A-E6BC-49C1-B118-8F3D99E41AAF}" type="presParOf" srcId="{11011EE4-1F1F-41C3-87AC-937478C7FFBA}" destId="{8AD1693A-4233-4117-83B3-4D4B8A27F9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6007-1C2E-4457-8E51-DCD4341F412E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2C5C-15B5-4A61-B70C-E2D5B3C9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A27F-7390-4F32-AB62-F810DD2F2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3815285"/>
            <a:ext cx="9067800" cy="594360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rgbClr val="6D6D6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562100" y="4461510"/>
            <a:ext cx="9067800" cy="4191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500">
                <a:solidFill>
                  <a:srgbClr val="6D6D6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4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2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151620" y="1600200"/>
            <a:ext cx="32004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429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39980" y="1600200"/>
            <a:ext cx="3200400" cy="3657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429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97340" y="1643410"/>
            <a:ext cx="3108960" cy="21945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197340" y="3897630"/>
            <a:ext cx="3108960" cy="32004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197340" y="4217584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2197340" y="4479506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49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2197340" y="4741428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5700" y="1643410"/>
            <a:ext cx="3108960" cy="21945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1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6885700" y="3897630"/>
            <a:ext cx="3108960" cy="32004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885700" y="4217584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885700" y="4479506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54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885700" y="4741428"/>
            <a:ext cx="3108960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16287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24977" y="1502575"/>
            <a:ext cx="2423160" cy="2880360"/>
          </a:xfrm>
          <a:prstGeom prst="roundRect">
            <a:avLst>
              <a:gd name="adj" fmla="val 2505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93557" y="1571155"/>
            <a:ext cx="2286000" cy="2743200"/>
          </a:xfrm>
          <a:prstGeom prst="roundRect">
            <a:avLst>
              <a:gd name="adj" fmla="val 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1206689" y="4471754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1206689" y="4791794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7770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C6C65810-7D72-4110-975B-23D924B948B4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3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4080"/>
            <a:ext cx="5737198" cy="4588763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05681" y="1460311"/>
            <a:ext cx="5395118" cy="308006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4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345" y="1305129"/>
            <a:ext cx="8467361" cy="4367793"/>
          </a:xfrm>
          <a:prstGeom prst="rect">
            <a:avLst/>
          </a:prstGeom>
        </p:spPr>
      </p:pic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50877" y="1455257"/>
            <a:ext cx="5308979" cy="3089448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0550" y="502920"/>
            <a:ext cx="6953250" cy="5943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2" y="501420"/>
            <a:ext cx="2816785" cy="5488535"/>
          </a:xfrm>
          <a:prstGeom prst="rect">
            <a:avLst/>
          </a:prstGeom>
        </p:spPr>
      </p:pic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61271" y="1241425"/>
            <a:ext cx="2262187" cy="3986213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8" y="336390"/>
            <a:ext cx="2816785" cy="5488535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64907" y="1087551"/>
            <a:ext cx="2262187" cy="3986213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B5B92F01-F3BE-4E7B-91F5-77A13C9657B2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2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CC9FD7CF-958D-47AC-82E6-069A8DCFF0CB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2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330771"/>
            <a:ext cx="12192000" cy="2533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1868" y="6205709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4597586"/>
            <a:ext cx="9067800" cy="594360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562100" y="5243811"/>
            <a:ext cx="9067800" cy="4191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63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273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55CC9-F26F-446A-9198-489277E568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9698" y="0"/>
            <a:ext cx="9082301" cy="6858000"/>
          </a:xfrm>
          <a:custGeom>
            <a:avLst/>
            <a:gdLst>
              <a:gd name="connsiteX0" fmla="*/ 0 w 6038850"/>
              <a:gd name="connsiteY0" fmla="*/ 0 h 6858000"/>
              <a:gd name="connsiteX1" fmla="*/ 6038850 w 6038850"/>
              <a:gd name="connsiteY1" fmla="*/ 0 h 6858000"/>
              <a:gd name="connsiteX2" fmla="*/ 6038850 w 6038850"/>
              <a:gd name="connsiteY2" fmla="*/ 6858000 h 6858000"/>
              <a:gd name="connsiteX3" fmla="*/ 0 w 6038850"/>
              <a:gd name="connsiteY3" fmla="*/ 6858000 h 6858000"/>
              <a:gd name="connsiteX4" fmla="*/ 0 w 6038850"/>
              <a:gd name="connsiteY4" fmla="*/ 0 h 6858000"/>
              <a:gd name="connsiteX0" fmla="*/ 0 w 9068653"/>
              <a:gd name="connsiteY0" fmla="*/ 13648 h 6858000"/>
              <a:gd name="connsiteX1" fmla="*/ 9068653 w 9068653"/>
              <a:gd name="connsiteY1" fmla="*/ 0 h 6858000"/>
              <a:gd name="connsiteX2" fmla="*/ 9068653 w 9068653"/>
              <a:gd name="connsiteY2" fmla="*/ 6858000 h 6858000"/>
              <a:gd name="connsiteX3" fmla="*/ 3029803 w 9068653"/>
              <a:gd name="connsiteY3" fmla="*/ 6858000 h 6858000"/>
              <a:gd name="connsiteX4" fmla="*/ 0 w 9068653"/>
              <a:gd name="connsiteY4" fmla="*/ 13648 h 6858000"/>
              <a:gd name="connsiteX0" fmla="*/ 0 w 9082301"/>
              <a:gd name="connsiteY0" fmla="*/ 0 h 6858000"/>
              <a:gd name="connsiteX1" fmla="*/ 9082301 w 9082301"/>
              <a:gd name="connsiteY1" fmla="*/ 0 h 6858000"/>
              <a:gd name="connsiteX2" fmla="*/ 9082301 w 9082301"/>
              <a:gd name="connsiteY2" fmla="*/ 6858000 h 6858000"/>
              <a:gd name="connsiteX3" fmla="*/ 3043451 w 9082301"/>
              <a:gd name="connsiteY3" fmla="*/ 6858000 h 6858000"/>
              <a:gd name="connsiteX4" fmla="*/ 0 w 90823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2301" h="6858000">
                <a:moveTo>
                  <a:pt x="0" y="0"/>
                </a:moveTo>
                <a:lnTo>
                  <a:pt x="9082301" y="0"/>
                </a:lnTo>
                <a:lnTo>
                  <a:pt x="9082301" y="6858000"/>
                </a:lnTo>
                <a:lnTo>
                  <a:pt x="3043451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11670" y="2896338"/>
            <a:ext cx="5542130" cy="59436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811670" y="3542563"/>
            <a:ext cx="5542130" cy="4191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68820" y="3461202"/>
            <a:ext cx="4468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8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7F02D0EA-B99E-42DD-9371-64690B67BCDF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2691" y="6220327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2354083" flipV="1">
            <a:off x="6334466" y="1725967"/>
            <a:ext cx="564017" cy="232229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354083" flipV="1">
            <a:off x="849653" y="1725967"/>
            <a:ext cx="564017" cy="232229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02920"/>
            <a:ext cx="10515600" cy="5943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387410"/>
            <a:ext cx="50292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9268"/>
            <a:ext cx="5029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387410"/>
            <a:ext cx="50292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029268"/>
            <a:ext cx="5029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90F2941E-1D0D-441F-9CCE-0D76D89666AB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412224"/>
            <a:ext cx="2514600" cy="32888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200" y="1409730"/>
            <a:ext cx="2514600" cy="1828800"/>
          </a:xfrm>
          <a:prstGeom prst="flowChartPunchedCard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1412224"/>
            <a:ext cx="2514600" cy="3288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39042" y="1412224"/>
            <a:ext cx="2514600" cy="32888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05200" y="1409730"/>
            <a:ext cx="2514600" cy="1828800"/>
          </a:xfrm>
          <a:prstGeom prst="flowChartPunchedCard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839042" y="1409730"/>
            <a:ext cx="2514600" cy="1828800"/>
          </a:xfrm>
          <a:prstGeom prst="flowChartPunchedCard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358" y="3533931"/>
            <a:ext cx="2514600" cy="5327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05200" y="3533931"/>
            <a:ext cx="2514600" cy="5327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839042" y="3533931"/>
            <a:ext cx="2514600" cy="5327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1412224"/>
            <a:ext cx="2514600" cy="32888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172042" y="1409730"/>
            <a:ext cx="2514600" cy="1828800"/>
          </a:xfrm>
          <a:prstGeom prst="flowChartPunchedCard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72042" y="3533931"/>
            <a:ext cx="2514600" cy="5327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5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4638" y="0"/>
            <a:ext cx="6113686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2637" y="1570103"/>
            <a:ext cx="1735824" cy="17358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6733" y="1624199"/>
            <a:ext cx="1627632" cy="1627632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470681" y="3687345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470681" y="3990552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0681" y="4316021"/>
            <a:ext cx="2459736" cy="101498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200" baseline="0">
                <a:solidFill>
                  <a:srgbClr val="6D6D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5" name="Oval 24"/>
          <p:cNvSpPr/>
          <p:nvPr/>
        </p:nvSpPr>
        <p:spPr>
          <a:xfrm>
            <a:off x="3762844" y="1570103"/>
            <a:ext cx="1735824" cy="17358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816940" y="1624199"/>
            <a:ext cx="1627632" cy="1627632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3400888" y="3687345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3400888" y="3990552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00888" y="4316021"/>
            <a:ext cx="2459736" cy="101498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200" baseline="0">
                <a:solidFill>
                  <a:srgbClr val="6D6D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31" name="Oval 30"/>
          <p:cNvSpPr/>
          <p:nvPr/>
        </p:nvSpPr>
        <p:spPr>
          <a:xfrm>
            <a:off x="6692981" y="1570103"/>
            <a:ext cx="1735824" cy="17358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747077" y="1624199"/>
            <a:ext cx="1627632" cy="1627632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6331025" y="3687345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331025" y="3990552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331025" y="4316021"/>
            <a:ext cx="2459736" cy="101498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200" baseline="0">
                <a:solidFill>
                  <a:srgbClr val="6D6D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42" name="Oval 41"/>
          <p:cNvSpPr/>
          <p:nvPr/>
        </p:nvSpPr>
        <p:spPr>
          <a:xfrm>
            <a:off x="9623048" y="1570103"/>
            <a:ext cx="1735824" cy="17358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677144" y="1624199"/>
            <a:ext cx="1627632" cy="1627632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9261092" y="3687345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9261092" y="3990552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9261092" y="4316021"/>
            <a:ext cx="2459736" cy="101498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200" baseline="0">
                <a:solidFill>
                  <a:srgbClr val="6D6D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03815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677144" y="125602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623048" y="120192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747077" y="125602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692981" y="120192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62704" y="120192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3816800" y="125602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77334" y="5989955"/>
            <a:ext cx="977525" cy="365125"/>
          </a:xfrm>
          <a:prstGeom prst="rect">
            <a:avLst/>
          </a:prstGeom>
        </p:spPr>
        <p:txBody>
          <a:bodyPr/>
          <a:lstStyle/>
          <a:p>
            <a:fld id="{E4DFF327-B75A-46FC-84E2-06593BC31B6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9258" y="5989955"/>
            <a:ext cx="424542" cy="36512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32637" y="120192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6733" y="125602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470681" y="294953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470681" y="318450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3400888" y="294953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3400888" y="318450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6331025" y="294953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331025" y="318450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9261092" y="294953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9261092" y="318450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9677144" y="364156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623048" y="358746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6747077" y="364156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6692981" y="358746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762704" y="358746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3816800" y="364156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832637" y="3587466"/>
            <a:ext cx="1735824" cy="1735824"/>
          </a:xfrm>
          <a:prstGeom prst="roundRect">
            <a:avLst>
              <a:gd name="adj" fmla="val 21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886733" y="3641562"/>
            <a:ext cx="1627632" cy="1627632"/>
          </a:xfrm>
          <a:prstGeom prst="roundRect">
            <a:avLst>
              <a:gd name="adj" fmla="val 2232"/>
            </a:avLst>
          </a:prstGeom>
          <a:ln w="3175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0" name="Content Placeholder 15"/>
          <p:cNvSpPr>
            <a:spLocks noGrp="1"/>
          </p:cNvSpPr>
          <p:nvPr>
            <p:ph sz="quarter" idx="35" hasCustomPrompt="1"/>
          </p:nvPr>
        </p:nvSpPr>
        <p:spPr>
          <a:xfrm>
            <a:off x="470681" y="533507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1" name="Content Placeholder 15"/>
          <p:cNvSpPr>
            <a:spLocks noGrp="1"/>
          </p:cNvSpPr>
          <p:nvPr>
            <p:ph sz="quarter" idx="36" hasCustomPrompt="1"/>
          </p:nvPr>
        </p:nvSpPr>
        <p:spPr>
          <a:xfrm>
            <a:off x="470681" y="557004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Content Placeholder 15"/>
          <p:cNvSpPr>
            <a:spLocks noGrp="1"/>
          </p:cNvSpPr>
          <p:nvPr>
            <p:ph sz="quarter" idx="37" hasCustomPrompt="1"/>
          </p:nvPr>
        </p:nvSpPr>
        <p:spPr>
          <a:xfrm>
            <a:off x="3400888" y="533507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3" name="Content Placeholder 15"/>
          <p:cNvSpPr>
            <a:spLocks noGrp="1"/>
          </p:cNvSpPr>
          <p:nvPr>
            <p:ph sz="quarter" idx="38" hasCustomPrompt="1"/>
          </p:nvPr>
        </p:nvSpPr>
        <p:spPr>
          <a:xfrm>
            <a:off x="3400888" y="557004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4" name="Content Placeholder 15"/>
          <p:cNvSpPr>
            <a:spLocks noGrp="1"/>
          </p:cNvSpPr>
          <p:nvPr>
            <p:ph sz="quarter" idx="39" hasCustomPrompt="1"/>
          </p:nvPr>
        </p:nvSpPr>
        <p:spPr>
          <a:xfrm>
            <a:off x="6331025" y="533507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5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6331025" y="557004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9261092" y="5335078"/>
            <a:ext cx="2459736" cy="320040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cap="all" baseline="0">
                <a:solidFill>
                  <a:srgbClr val="6D6D6D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7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9261092" y="5570045"/>
            <a:ext cx="2459736" cy="274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none" baseline="0">
                <a:solidFill>
                  <a:srgbClr val="6D6D6D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146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flipH="1">
            <a:off x="1" y="5538652"/>
            <a:ext cx="12191999" cy="1319348"/>
          </a:xfrm>
          <a:custGeom>
            <a:avLst/>
            <a:gdLst>
              <a:gd name="connsiteX0" fmla="*/ 0 w 9158990"/>
              <a:gd name="connsiteY0" fmla="*/ 1768839 h 1768839"/>
              <a:gd name="connsiteX1" fmla="*/ 3552669 w 9158990"/>
              <a:gd name="connsiteY1" fmla="*/ 74951 h 1768839"/>
              <a:gd name="connsiteX2" fmla="*/ 7180289 w 9158990"/>
              <a:gd name="connsiteY2" fmla="*/ 1139252 h 1768839"/>
              <a:gd name="connsiteX3" fmla="*/ 9158990 w 9158990"/>
              <a:gd name="connsiteY3" fmla="*/ 0 h 1768839"/>
              <a:gd name="connsiteX4" fmla="*/ 9158990 w 9158990"/>
              <a:gd name="connsiteY4" fmla="*/ 1768839 h 1768839"/>
              <a:gd name="connsiteX5" fmla="*/ 0 w 9158990"/>
              <a:gd name="connsiteY5" fmla="*/ 176883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990" h="1768839">
                <a:moveTo>
                  <a:pt x="0" y="1768839"/>
                </a:moveTo>
                <a:cubicBezTo>
                  <a:pt x="1177977" y="974360"/>
                  <a:pt x="2355954" y="179882"/>
                  <a:pt x="3552669" y="74951"/>
                </a:cubicBezTo>
                <a:cubicBezTo>
                  <a:pt x="4749384" y="-29980"/>
                  <a:pt x="6245902" y="1151744"/>
                  <a:pt x="7180289" y="1139252"/>
                </a:cubicBezTo>
                <a:cubicBezTo>
                  <a:pt x="8114676" y="1126760"/>
                  <a:pt x="8636833" y="563380"/>
                  <a:pt x="9158990" y="0"/>
                </a:cubicBezTo>
                <a:lnTo>
                  <a:pt x="9158990" y="1768839"/>
                </a:lnTo>
                <a:lnTo>
                  <a:pt x="0" y="176883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0" y="5917388"/>
            <a:ext cx="12191999" cy="971006"/>
          </a:xfrm>
          <a:custGeom>
            <a:avLst/>
            <a:gdLst>
              <a:gd name="connsiteX0" fmla="*/ 0 w 9163050"/>
              <a:gd name="connsiteY0" fmla="*/ 1532472 h 1570572"/>
              <a:gd name="connsiteX1" fmla="*/ 3848100 w 9163050"/>
              <a:gd name="connsiteY1" fmla="*/ 8472 h 1570572"/>
              <a:gd name="connsiteX2" fmla="*/ 7143750 w 9163050"/>
              <a:gd name="connsiteY2" fmla="*/ 884772 h 1570572"/>
              <a:gd name="connsiteX3" fmla="*/ 9163050 w 9163050"/>
              <a:gd name="connsiteY3" fmla="*/ 160872 h 1570572"/>
              <a:gd name="connsiteX4" fmla="*/ 9163050 w 9163050"/>
              <a:gd name="connsiteY4" fmla="*/ 1570572 h 1570572"/>
              <a:gd name="connsiteX5" fmla="*/ 38100 w 9163050"/>
              <a:gd name="connsiteY5" fmla="*/ 1570572 h 1570572"/>
              <a:gd name="connsiteX6" fmla="*/ 0 w 9163050"/>
              <a:gd name="connsiteY6" fmla="*/ 1532472 h 15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050" h="1570572">
                <a:moveTo>
                  <a:pt x="0" y="1532472"/>
                </a:moveTo>
                <a:cubicBezTo>
                  <a:pt x="1328737" y="824447"/>
                  <a:pt x="2657475" y="116422"/>
                  <a:pt x="3848100" y="8472"/>
                </a:cubicBezTo>
                <a:cubicBezTo>
                  <a:pt x="5038725" y="-99478"/>
                  <a:pt x="6257925" y="859372"/>
                  <a:pt x="7143750" y="884772"/>
                </a:cubicBezTo>
                <a:cubicBezTo>
                  <a:pt x="8029575" y="910172"/>
                  <a:pt x="8596312" y="535522"/>
                  <a:pt x="9163050" y="160872"/>
                </a:cubicBezTo>
                <a:lnTo>
                  <a:pt x="9163050" y="1570572"/>
                </a:lnTo>
                <a:lnTo>
                  <a:pt x="38100" y="1570572"/>
                </a:lnTo>
                <a:lnTo>
                  <a:pt x="0" y="153247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2920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6217"/>
            <a:ext cx="10515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2" y="5505367"/>
            <a:ext cx="1086134" cy="7397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656" y="6402891"/>
            <a:ext cx="515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Dr. Michael S.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04586" y="63859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255CC9-F26F-446A-9198-489277E568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6D6D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200" kern="1200">
          <a:solidFill>
            <a:srgbClr val="6D6D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rgbClr val="6D6D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000" kern="1200">
          <a:solidFill>
            <a:srgbClr val="6D6D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900" kern="1200">
          <a:solidFill>
            <a:srgbClr val="6D6D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669" y="2896338"/>
            <a:ext cx="6111041" cy="59436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Money Moksha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7" y="5489130"/>
            <a:ext cx="1470612" cy="1001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400" y="348421"/>
            <a:ext cx="3341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Money makes the world go around, the world go around, the world go around. Money makes the world go around of that we can be sure - </a:t>
            </a:r>
            <a:r>
              <a:rPr lang="en-US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Cabaret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510" y="6483676"/>
            <a:ext cx="838200" cy="29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669" y="3585682"/>
            <a:ext cx="336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www.moneymoksha.com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Problems With Barter</a:t>
            </a: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112184"/>
              </p:ext>
            </p:extLst>
          </p:nvPr>
        </p:nvGraphicFramePr>
        <p:xfrm>
          <a:off x="687574" y="1629071"/>
          <a:ext cx="9781792" cy="34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49" y="1982913"/>
            <a:ext cx="4666930" cy="28507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279" y="430597"/>
            <a:ext cx="10515600" cy="5943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Enter Money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08917" y="1212351"/>
            <a:ext cx="5784350" cy="3818182"/>
          </a:xfrm>
        </p:spPr>
        <p:txBody>
          <a:bodyPr>
            <a:noAutofit/>
          </a:bodyPr>
          <a:lstStyle/>
          <a:p>
            <a:pPr lvl="0" rtl="0"/>
            <a:r>
              <a:rPr lang="en-US" sz="1800" dirty="0" smtClean="0">
                <a:solidFill>
                  <a:schemeClr val="accent2"/>
                </a:solidFill>
              </a:rPr>
              <a:t>Money is a “medium of Exchange”</a:t>
            </a:r>
          </a:p>
          <a:p>
            <a:pPr lvl="0" rtl="0"/>
            <a:r>
              <a:rPr lang="en-US" sz="1800" dirty="0" smtClean="0">
                <a:solidFill>
                  <a:schemeClr val="accent2"/>
                </a:solidFill>
              </a:rPr>
              <a:t>Money allows us to exchange efficiently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Standardized and easy to understand Units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Don’t have to want the other’s products, just exchange money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Don’t have to be in front of the person, just exchange money</a:t>
            </a:r>
          </a:p>
          <a:p>
            <a:pPr lvl="0" rtl="0"/>
            <a:r>
              <a:rPr lang="en-US" sz="1800" dirty="0" smtClean="0">
                <a:solidFill>
                  <a:schemeClr val="accent2"/>
                </a:solidFill>
              </a:rPr>
              <a:t>If I want a stereo or cloths, I can just give you money to exchange. You can then use Money to buy whatever you want</a:t>
            </a:r>
          </a:p>
          <a:p>
            <a:pPr lvl="0" rtl="0"/>
            <a:r>
              <a:rPr lang="en-US" sz="1800" dirty="0" smtClean="0">
                <a:solidFill>
                  <a:schemeClr val="accent2"/>
                </a:solidFill>
              </a:rPr>
              <a:t>Fast, Efficient, Global</a:t>
            </a:r>
          </a:p>
          <a:p>
            <a:pPr lvl="0" rtl="0"/>
            <a:r>
              <a:rPr lang="en-US" sz="1800" dirty="0" smtClean="0">
                <a:solidFill>
                  <a:schemeClr val="accent2"/>
                </a:solidFill>
              </a:rPr>
              <a:t>Question is, what is money, Exactly? 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6112" y="6205710"/>
            <a:ext cx="5152280" cy="365125"/>
          </a:xfrm>
        </p:spPr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CC9-F26F-446A-9198-489277E5685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8352" y="5357875"/>
            <a:ext cx="9067800" cy="594360"/>
          </a:xfrm>
        </p:spPr>
        <p:txBody>
          <a:bodyPr/>
          <a:lstStyle/>
          <a:p>
            <a:r>
              <a:rPr lang="en-US" dirty="0" smtClean="0"/>
              <a:t>Class Work Time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92791" y="1134402"/>
            <a:ext cx="9709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Pause and Discuss with Class.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Ask class what they think money is, record their answers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View Money Moksha Video,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pause Video at 2:50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9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792" y="846207"/>
            <a:ext cx="4994382" cy="4761358"/>
          </a:xfrm>
          <a:effectLst>
            <a:softEdge rad="31750"/>
          </a:effectLst>
          <a:scene3d>
            <a:camera prst="isometricOffAxis1Top">
              <a:rot lat="161760" lon="78951" rev="1561846"/>
            </a:camera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Money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=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Labour Power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749969"/>
              </p:ext>
            </p:extLst>
          </p:nvPr>
        </p:nvGraphicFramePr>
        <p:xfrm>
          <a:off x="2708096" y="168113"/>
          <a:ext cx="10091058" cy="530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Money = Abstracted Labour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155"/>
            <a:ext cx="10515600" cy="4114800"/>
          </a:xfrm>
        </p:spPr>
        <p:txBody>
          <a:bodyPr>
            <a:normAutofit/>
          </a:bodyPr>
          <a:lstStyle/>
          <a:p>
            <a:pPr lvl="0" rtl="0"/>
            <a:r>
              <a:rPr lang="en-US" sz="2400" dirty="0" smtClean="0">
                <a:solidFill>
                  <a:schemeClr val="accent2"/>
                </a:solidFill>
              </a:rPr>
              <a:t>Work in exchange for money</a:t>
            </a:r>
            <a:endParaRPr lang="en-US" sz="2400" dirty="0">
              <a:solidFill>
                <a:schemeClr val="accent2"/>
              </a:solidFill>
            </a:endParaRPr>
          </a:p>
          <a:p>
            <a:pPr lvl="0" rtl="0"/>
            <a:r>
              <a:rPr lang="en-US" sz="2400" dirty="0" smtClean="0">
                <a:solidFill>
                  <a:schemeClr val="accent2"/>
                </a:solidFill>
              </a:rPr>
              <a:t>Work 8 hours, get paid certain amount of money for that work</a:t>
            </a:r>
            <a:endParaRPr lang="en-US" sz="2400" dirty="0">
              <a:solidFill>
                <a:schemeClr val="accent2"/>
              </a:solidFill>
            </a:endParaRPr>
          </a:p>
          <a:p>
            <a:pPr lvl="0" rtl="0"/>
            <a:r>
              <a:rPr lang="en-US" sz="2400" dirty="0" smtClean="0">
                <a:solidFill>
                  <a:schemeClr val="accent2"/>
                </a:solidFill>
              </a:rPr>
              <a:t>Take that money and trade it for somebody else’s work</a:t>
            </a:r>
            <a:endParaRPr lang="en-US" sz="2400" dirty="0">
              <a:solidFill>
                <a:schemeClr val="accent2"/>
              </a:solidFill>
            </a:endParaRPr>
          </a:p>
          <a:p>
            <a:pPr lvl="0" rtl="0"/>
            <a:r>
              <a:rPr lang="en-US" sz="2400" dirty="0" smtClean="0">
                <a:solidFill>
                  <a:schemeClr val="accent2"/>
                </a:solidFill>
              </a:rPr>
              <a:t>Money = Work	</a:t>
            </a:r>
            <a:endParaRPr lang="en-US" sz="2400" dirty="0">
              <a:solidFill>
                <a:schemeClr val="accent2"/>
              </a:solidFill>
            </a:endParaRPr>
          </a:p>
          <a:p>
            <a:pPr lvl="0" rtl="0"/>
            <a:r>
              <a:rPr lang="en-US" sz="2400" dirty="0" smtClean="0">
                <a:solidFill>
                  <a:schemeClr val="accent2"/>
                </a:solidFill>
              </a:rPr>
              <a:t>Money = Labour Time</a:t>
            </a:r>
          </a:p>
          <a:p>
            <a:pPr lvl="0" rtl="0"/>
            <a:r>
              <a:rPr lang="en-US" sz="2800" dirty="0" smtClean="0">
                <a:solidFill>
                  <a:schemeClr val="accent2"/>
                </a:solidFill>
              </a:rPr>
              <a:t>Money = Abstracted Labour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401" y="184935"/>
            <a:ext cx="95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More to the Point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Money as Abstracted Labour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E255CC9-F26F-446A-9198-489277E5685E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850656" y="6402891"/>
            <a:ext cx="515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72524"/>
              </p:ext>
            </p:extLst>
          </p:nvPr>
        </p:nvGraphicFramePr>
        <p:xfrm>
          <a:off x="1413552" y="1291009"/>
          <a:ext cx="918937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1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Money = Total Human Awesomeness</a:t>
            </a: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548"/>
              </p:ext>
            </p:extLst>
          </p:nvPr>
        </p:nvGraphicFramePr>
        <p:xfrm>
          <a:off x="1125876" y="1510301"/>
          <a:ext cx="9364039" cy="330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The Problem with Money</a:t>
            </a: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1168"/>
              </p:ext>
            </p:extLst>
          </p:nvPr>
        </p:nvGraphicFramePr>
        <p:xfrm>
          <a:off x="1202076" y="1705510"/>
          <a:ext cx="9727182" cy="311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8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Addicted to Accumulation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And people do get addicted, easily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Begin to accumulate, can’t stop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Do anything they can to accumulate more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And Have Succeeded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64 people on this planet own ½ of the world’s wealth, while billions barely subsist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Warren Buffet calls it “class war” but its really a global addiction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968652" y="2082634"/>
            <a:ext cx="4068567" cy="3104220"/>
          </a:xfrm>
        </p:spPr>
        <p:txBody>
          <a:bodyPr>
            <a:normAutofit/>
          </a:bodyPr>
          <a:lstStyle/>
          <a:p>
            <a:endParaRPr lang="en-US" sz="16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“There’s class warfare, all right</a:t>
            </a:r>
            <a:r>
              <a:rPr lang="en-US" sz="2000" dirty="0" smtClean="0">
                <a:solidFill>
                  <a:schemeClr val="accent2"/>
                </a:solidFill>
              </a:rPr>
              <a:t>, but </a:t>
            </a:r>
            <a:r>
              <a:rPr lang="en-US" sz="2000" dirty="0">
                <a:solidFill>
                  <a:schemeClr val="accent2"/>
                </a:solidFill>
              </a:rPr>
              <a:t>it’s my class, the rich class, that’s making war, and we’re </a:t>
            </a:r>
            <a:r>
              <a:rPr lang="en-US" sz="2000" dirty="0" smtClean="0">
                <a:solidFill>
                  <a:schemeClr val="accent2"/>
                </a:solidFill>
              </a:rPr>
              <a:t>winning.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Warren Buffet, Richest Man on Earth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NY Times, November 11, 2006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6287784" y="1533363"/>
            <a:ext cx="5137935" cy="31294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9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5689" y="6388272"/>
            <a:ext cx="5152280" cy="365125"/>
          </a:xfrm>
        </p:spPr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CC9-F26F-446A-9198-489277E5685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7929" y="5152391"/>
            <a:ext cx="9067800" cy="594360"/>
          </a:xfrm>
        </p:spPr>
        <p:txBody>
          <a:bodyPr/>
          <a:lstStyle/>
          <a:p>
            <a:r>
              <a:rPr lang="en-US" dirty="0" smtClean="0"/>
              <a:t>Class Work Time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0081" y="1219810"/>
            <a:ext cx="10055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Besides fantastic levels of wealth and inequality, ask class to Think about/anticipate what problems might be. Take notes from their discussion to compare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View Money Moksha Video</a:t>
            </a:r>
            <a:r>
              <a:rPr lang="en-US" sz="24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Pause Video at 6.08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1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7" y="1736725"/>
            <a:ext cx="2215931" cy="3614738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48" y="1763981"/>
            <a:ext cx="2437403" cy="36163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Rocket Scientists’ Guide to Money and the Economy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Accumulation Addiction Leads to Problems/Global Crises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Run </a:t>
            </a:r>
            <a:r>
              <a:rPr lang="en-US" sz="2400" b="1" dirty="0">
                <a:solidFill>
                  <a:schemeClr val="accent2"/>
                </a:solidFill>
              </a:rPr>
              <a:t>up Against Ecological Limits of the Planet</a:t>
            </a:r>
          </a:p>
          <a:p>
            <a:pPr lvl="1"/>
            <a:r>
              <a:rPr lang="en-US" sz="2300" dirty="0">
                <a:solidFill>
                  <a:schemeClr val="accent2"/>
                </a:solidFill>
              </a:rPr>
              <a:t>Global Warming -&gt; floods, Hurricanes, Droughts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Abuse/exploitation of workers</a:t>
            </a:r>
          </a:p>
          <a:p>
            <a:pPr lvl="1"/>
            <a:r>
              <a:rPr lang="en-US" sz="2300" dirty="0" smtClean="0">
                <a:solidFill>
                  <a:schemeClr val="accent2"/>
                </a:solidFill>
              </a:rPr>
              <a:t>Fast </a:t>
            </a:r>
            <a:r>
              <a:rPr lang="en-US" sz="2300" dirty="0">
                <a:solidFill>
                  <a:schemeClr val="accent2"/>
                </a:solidFill>
              </a:rPr>
              <a:t>Fashion (http://truecostmovie.com/)</a:t>
            </a:r>
          </a:p>
          <a:p>
            <a:pPr lvl="1"/>
            <a:r>
              <a:rPr lang="en-US" sz="2300" dirty="0">
                <a:solidFill>
                  <a:schemeClr val="accent2"/>
                </a:solidFill>
              </a:rPr>
              <a:t>Killer Coke (http://killercoke.org/)</a:t>
            </a:r>
          </a:p>
          <a:p>
            <a:pPr lvl="1"/>
            <a:r>
              <a:rPr lang="en-US" sz="2300" dirty="0">
                <a:solidFill>
                  <a:schemeClr val="accent2"/>
                </a:solidFill>
              </a:rPr>
              <a:t>Free Trade Zones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Financial Catastrophes</a:t>
            </a:r>
          </a:p>
          <a:p>
            <a:pPr lvl="1"/>
            <a:r>
              <a:rPr lang="en-US" sz="2300" dirty="0" smtClean="0">
                <a:solidFill>
                  <a:schemeClr val="accent2"/>
                </a:solidFill>
              </a:rPr>
              <a:t>Debt/depression/recession/austerity</a:t>
            </a:r>
            <a:endParaRPr lang="en-US" sz="2300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Global </a:t>
            </a:r>
            <a:r>
              <a:rPr lang="en-US" sz="2400" b="1" dirty="0" smtClean="0">
                <a:solidFill>
                  <a:schemeClr val="accent2"/>
                </a:solidFill>
              </a:rPr>
              <a:t>Meltdown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300" dirty="0" smtClean="0">
                <a:solidFill>
                  <a:schemeClr val="accent2"/>
                </a:solidFill>
              </a:rPr>
              <a:t>Violence/refuges/war/fascist governments</a:t>
            </a:r>
            <a:endParaRPr lang="en-US" sz="23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7666" y="6388272"/>
            <a:ext cx="5152280" cy="365125"/>
          </a:xfrm>
        </p:spPr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CC9-F26F-446A-9198-489277E5685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906" y="5059923"/>
            <a:ext cx="9067800" cy="594360"/>
          </a:xfrm>
        </p:spPr>
        <p:txBody>
          <a:bodyPr/>
          <a:lstStyle/>
          <a:p>
            <a:r>
              <a:rPr lang="en-US" dirty="0" smtClean="0"/>
              <a:t>Class Work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5905" y="1180609"/>
            <a:ext cx="105001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Pause and Discuss with Class (optional</a:t>
            </a:r>
            <a:r>
              <a:rPr lang="en-US" sz="2800" dirty="0" smtClean="0">
                <a:solidFill>
                  <a:schemeClr val="accent2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Ask Class to think about/anticipate possible solutions.</a:t>
            </a:r>
            <a:endParaRPr lang="en-US" sz="28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View Remainder of Money </a:t>
            </a:r>
            <a:r>
              <a:rPr lang="en-US" sz="2800" dirty="0">
                <a:solidFill>
                  <a:schemeClr val="accent2"/>
                </a:solidFill>
              </a:rPr>
              <a:t>Moksha Video</a:t>
            </a:r>
            <a:r>
              <a:rPr lang="en-US" sz="2800" dirty="0" smtClean="0">
                <a:solidFill>
                  <a:schemeClr val="accent2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4308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90920"/>
            <a:ext cx="105156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Solutions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Education</a:t>
            </a:r>
            <a:endParaRPr lang="en-US" sz="3500" dirty="0" smtClean="0">
              <a:solidFill>
                <a:schemeClr val="accent2"/>
              </a:solidFill>
            </a:endParaRPr>
          </a:p>
          <a:p>
            <a:r>
              <a:rPr lang="en-US" sz="3600" dirty="0" smtClean="0">
                <a:solidFill>
                  <a:schemeClr val="accent2"/>
                </a:solidFill>
              </a:rPr>
              <a:t>Debt Jubilee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Limit/End Accumulation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Spiritual/Humanist Revolution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Credits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468610"/>
            <a:ext cx="5029200" cy="49219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Funding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2" y="3475261"/>
            <a:ext cx="3275012" cy="141316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24600" y="1468610"/>
            <a:ext cx="5029200" cy="49219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Support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50" y="3565696"/>
            <a:ext cx="3822700" cy="13227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6788" y="2260375"/>
            <a:ext cx="490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project was funded by the Alberta Open Educational Resources (ABOER) Initiative; made possible through an investment from the Alberta government.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3150" y="2242892"/>
            <a:ext cx="537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project was made possible by the generous support of Athabasca University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46" y="5117986"/>
            <a:ext cx="1286691" cy="4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7520"/>
            <a:ext cx="10515600" cy="5943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Money Moksha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370581"/>
            <a:ext cx="5029200" cy="365760"/>
          </a:xfrm>
        </p:spPr>
        <p:txBody>
          <a:bodyPr>
            <a:normAutofit/>
          </a:bodyPr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33033"/>
            <a:ext cx="5029200" cy="368458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bane of our existence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cause of our problems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end of humanity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tool of our salvation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24600" y="1370581"/>
            <a:ext cx="5029200" cy="365760"/>
          </a:xfrm>
        </p:spPr>
        <p:txBody>
          <a:bodyPr>
            <a:normAutofit/>
          </a:bodyPr>
          <a:lstStyle/>
          <a:p>
            <a:r>
              <a:rPr lang="en-US" dirty="0" smtClean="0"/>
              <a:t>Moksha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85136" y="2233033"/>
            <a:ext cx="5029200" cy="368458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Extrication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Consciousness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samsara (worldly illusion)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Freedom from ignorance and delusion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Self-realization/Self-knowledge/Absolution/Liberation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What is Money?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634127"/>
            <a:ext cx="5969000" cy="3828529"/>
          </a:xfrm>
        </p:spPr>
        <p:txBody>
          <a:bodyPr>
            <a:normAutofit/>
          </a:bodyPr>
          <a:lstStyle/>
          <a:p>
            <a:pPr lvl="0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When you ask, most people define money by how they use it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  <a:p>
            <a:pPr lvl="0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Most people use money to buy things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  <a:p>
            <a:pPr lvl="0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So, most people define money as something they use to buy things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  <a:p>
            <a:pPr lvl="0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But this practical definition of money is inadequate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  <a:p>
            <a:pPr lvl="0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urfer Shop BTN" panose="02000606020000020004" pitchFamily="50" charset="0"/>
              </a:rPr>
              <a:t>It Does not capture the essence of money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urfer Shop BTN" panose="0200060602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400" y="1861071"/>
            <a:ext cx="2743200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9600" dirty="0" smtClean="0">
                <a:solidFill>
                  <a:schemeClr val="accent1">
                    <a:lumMod val="50000"/>
                  </a:schemeClr>
                </a:solidFill>
              </a:rPr>
              <a:t>$$</a:t>
            </a:r>
            <a:endParaRPr lang="en-US" sz="19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5087" y="4638563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 order to understand money, must understand “Economic Exchange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020"/>
            <a:ext cx="10515600" cy="5943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Economic Exchange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486217"/>
            <a:ext cx="6158501" cy="4114800"/>
          </a:xfrm>
        </p:spPr>
        <p:txBody>
          <a:bodyPr>
            <a:normAutofit/>
          </a:bodyPr>
          <a:lstStyle/>
          <a:p>
            <a:pPr lvl="0" rtl="0"/>
            <a:endParaRPr lang="en-US" sz="1400" dirty="0">
              <a:solidFill>
                <a:schemeClr val="accent2"/>
              </a:solidFill>
            </a:endParaRPr>
          </a:p>
          <a:p>
            <a:pPr lvl="0" rtl="0"/>
            <a:r>
              <a:rPr lang="en-US" sz="2000" dirty="0" smtClean="0">
                <a:solidFill>
                  <a:schemeClr val="accent2"/>
                </a:solidFill>
              </a:rPr>
              <a:t>Money does allow you to buy things, but Money allows you to do so much more</a:t>
            </a:r>
          </a:p>
          <a:p>
            <a:pPr lvl="0" rtl="0"/>
            <a:r>
              <a:rPr lang="en-US" sz="2000" dirty="0" smtClean="0">
                <a:solidFill>
                  <a:schemeClr val="accent2"/>
                </a:solidFill>
              </a:rPr>
              <a:t>In order to understand better what money is, understand money in reality </a:t>
            </a:r>
          </a:p>
          <a:p>
            <a:pPr lvl="0" rtl="0"/>
            <a:r>
              <a:rPr lang="en-US" sz="2000" dirty="0" smtClean="0">
                <a:solidFill>
                  <a:schemeClr val="accent2"/>
                </a:solidFill>
              </a:rPr>
              <a:t>money really is a means of exchange. </a:t>
            </a:r>
          </a:p>
          <a:p>
            <a:pPr lvl="0" rtl="0"/>
            <a:r>
              <a:rPr lang="en-US" sz="2000" dirty="0" smtClean="0">
                <a:solidFill>
                  <a:schemeClr val="accent2"/>
                </a:solidFill>
              </a:rPr>
              <a:t>When money changes hands, we are engaged in a process of economic exchange</a:t>
            </a:r>
          </a:p>
          <a:p>
            <a:pPr lvl="0" rtl="0"/>
            <a:r>
              <a:rPr lang="en-US" sz="2000" dirty="0" smtClean="0">
                <a:solidFill>
                  <a:schemeClr val="accent2"/>
                </a:solidFill>
              </a:rPr>
              <a:t>ECONOMIC EXCHANGE is important!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68" y="1575914"/>
            <a:ext cx="3807781" cy="37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Better Life/Better World Comes From Exchange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730944"/>
            <a:ext cx="5410200" cy="403828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 make bread, You make Pots,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 Fish, you build houses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By working, we build, create, survive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In order to live better, we Exchange the things we make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Through Exchange WE create the world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Through Exchange We Have a better life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80" y="1889675"/>
            <a:ext cx="4529620" cy="28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Question? What are WE Exchanging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Looks like we are exchanging products (pots/fish) or services (massage/carpentry), and true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But not really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Exchanging more than simple products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and services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we really exchanging is our LABOUR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 work and build or serve I exchange my labour for something else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Dr. Michael S.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1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By Dr. Michael 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Labour Exchange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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To Human Life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41431"/>
            <a:ext cx="4229100" cy="37461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Human Labour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Labour what makes us human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Labour what makes us Divine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Work in Fields, blacksmith, pottery, children, carpentry, build, explore, Expand. Manifest. Create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If we don’t work, if we don’t labour,  we don’t survive </a:t>
            </a:r>
          </a:p>
          <a:p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61282" y="1542833"/>
            <a:ext cx="492760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Labour Problems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only so much time in a day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Only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many things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we can do for ourselves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Can Only be good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at so many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things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By ourselves, cannot create the world as it is -&gt; Shared labour required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Collective exchange of products and service a necessity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3" y="1665102"/>
            <a:ext cx="575376" cy="637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057" y="2442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8503" y="3484390"/>
            <a:ext cx="71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Most Basic form of Labour Exchange </a:t>
            </a:r>
            <a:r>
              <a:rPr lang="en-US" sz="3200" dirty="0" err="1" smtClean="0">
                <a:solidFill>
                  <a:schemeClr val="accent2"/>
                </a:solidFill>
              </a:rPr>
              <a:t>iS</a:t>
            </a:r>
            <a:r>
              <a:rPr lang="en-US" sz="3200" dirty="0" smtClean="0">
                <a:solidFill>
                  <a:schemeClr val="accent2"/>
                </a:solidFill>
              </a:rPr>
              <a:t> Barter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84427"/>
              </p:ext>
            </p:extLst>
          </p:nvPr>
        </p:nvGraphicFramePr>
        <p:xfrm>
          <a:off x="1189662" y="1595371"/>
          <a:ext cx="9812676" cy="348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Dr. Michael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228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OTX">
  <a:themeElements>
    <a:clrScheme name="Custom 1">
      <a:dk1>
        <a:srgbClr val="1F1F1F"/>
      </a:dk1>
      <a:lt1>
        <a:sysClr val="window" lastClr="FFFFFF"/>
      </a:lt1>
      <a:dk2>
        <a:srgbClr val="575757"/>
      </a:dk2>
      <a:lt2>
        <a:srgbClr val="F2F2F2"/>
      </a:lt2>
      <a:accent1>
        <a:srgbClr val="085BA7"/>
      </a:accent1>
      <a:accent2>
        <a:srgbClr val="053663"/>
      </a:accent2>
      <a:accent3>
        <a:srgbClr val="797979"/>
      </a:accent3>
      <a:accent4>
        <a:srgbClr val="353535"/>
      </a:accent4>
      <a:accent5>
        <a:srgbClr val="06559C"/>
      </a:accent5>
      <a:accent6>
        <a:srgbClr val="C7C7C7"/>
      </a:accent6>
      <a:hlink>
        <a:srgbClr val="085BA7"/>
      </a:hlink>
      <a:folHlink>
        <a:srgbClr val="797979"/>
      </a:folHlink>
    </a:clrScheme>
    <a:fontScheme name="Custom 1">
      <a:majorFont>
        <a:latin typeface="Surfer Shop BTN"/>
        <a:ea typeface=""/>
        <a:cs typeface=""/>
      </a:majorFont>
      <a:minorFont>
        <a:latin typeface="Surfer Shop BTN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PPTX" id="{D577F8A8-6B57-458B-B297-EAE89ACD8AD2}" vid="{D8F26DE4-92E1-4E7E-8C0F-A3E6495498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Presentation_POTX</Template>
  <TotalTime>1406</TotalTime>
  <Words>1226</Words>
  <Application>Microsoft Office PowerPoint</Application>
  <PresentationFormat>Custom</PresentationFormat>
  <Paragraphs>206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Presentation_POTX</vt:lpstr>
      <vt:lpstr>Money Moksha</vt:lpstr>
      <vt:lpstr>Rocket Scientists’ Guide to Money and the Economy</vt:lpstr>
      <vt:lpstr>Money Moksha</vt:lpstr>
      <vt:lpstr>What is Money?</vt:lpstr>
      <vt:lpstr>Economic Exchange</vt:lpstr>
      <vt:lpstr>Better Life/Better World Comes From Exchange</vt:lpstr>
      <vt:lpstr>Question? What are WE Exchanging</vt:lpstr>
      <vt:lpstr>Labour Exchange  Key To Human Life</vt:lpstr>
      <vt:lpstr>Most Basic form of Labour Exchange iS Barter</vt:lpstr>
      <vt:lpstr>Problems With Barter</vt:lpstr>
      <vt:lpstr>Enter Money</vt:lpstr>
      <vt:lpstr>Class Work Time</vt:lpstr>
      <vt:lpstr>Money  =  Labour Power</vt:lpstr>
      <vt:lpstr>Money = Abstracted Labour</vt:lpstr>
      <vt:lpstr>Money as Abstracted Labour</vt:lpstr>
      <vt:lpstr>Money = Total Human Awesomeness</vt:lpstr>
      <vt:lpstr>The Problem with Money</vt:lpstr>
      <vt:lpstr>Addicted to Accumulation</vt:lpstr>
      <vt:lpstr>Class Work Time</vt:lpstr>
      <vt:lpstr>Accumulation Addiction Leads to Problems/Global Crises</vt:lpstr>
      <vt:lpstr>Class Work Time</vt:lpstr>
      <vt:lpstr>Solutions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Regime of Accumulaion</dc:title>
  <dc:creator>Mike S.</dc:creator>
  <cp:lastModifiedBy>D2 Academy</cp:lastModifiedBy>
  <cp:revision>310</cp:revision>
  <dcterms:created xsi:type="dcterms:W3CDTF">2016-11-22T13:14:24Z</dcterms:created>
  <dcterms:modified xsi:type="dcterms:W3CDTF">2017-01-19T19:45:13Z</dcterms:modified>
</cp:coreProperties>
</file>