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0"/>
  </p:notesMasterIdLst>
  <p:handoutMasterIdLst>
    <p:handoutMasterId r:id="rId21"/>
  </p:handoutMasterIdLst>
  <p:sldIdLst>
    <p:sldId id="257" r:id="rId2"/>
    <p:sldId id="260" r:id="rId3"/>
    <p:sldId id="289" r:id="rId4"/>
    <p:sldId id="290" r:id="rId5"/>
    <p:sldId id="309" r:id="rId6"/>
    <p:sldId id="300" r:id="rId7"/>
    <p:sldId id="305" r:id="rId8"/>
    <p:sldId id="306" r:id="rId9"/>
    <p:sldId id="299" r:id="rId10"/>
    <p:sldId id="308" r:id="rId11"/>
    <p:sldId id="307" r:id="rId12"/>
    <p:sldId id="298" r:id="rId13"/>
    <p:sldId id="310" r:id="rId14"/>
    <p:sldId id="311" r:id="rId15"/>
    <p:sldId id="313" r:id="rId16"/>
    <p:sldId id="314" r:id="rId17"/>
    <p:sldId id="315" r:id="rId18"/>
    <p:sldId id="264"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yan" initials="R" lastIdx="7" clrIdx="0"/>
  <p:cmAuthor id="1" name="Bettina Schneider" initials="BS" lastIdx="7"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3E28"/>
    <a:srgbClr val="F5BB34"/>
    <a:srgbClr val="00261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4691D9-7666-43FB-9950-669F8BA4C56F}" v="181" dt="2019-09-16T02:57:39.733"/>
    <p1510:client id="{1C5F465F-EEB6-4F9B-8471-8A395F35A102}" v="10" dt="2019-10-07T02:01:26.589"/>
    <p1510:client id="{4FD6FE4B-42B2-4247-85B6-F9AFC6A1C4F2}" v="9" dt="2019-10-16T15:14:18.980"/>
    <p1510:client id="{A93BE4BA-A67E-4F57-BF91-929AF343C584}" v="47" dt="2019-09-17T19:30:57.092"/>
    <p1510:client id="{BFA4BCAF-FF42-4B57-998D-7940ACE18EBB}" v="85" dt="2019-10-06T23:51:25.744"/>
    <p1510:client id="{D84D4E9C-58FF-437D-A718-003068E998C3}" v="165" dt="2019-09-15T19:54:01.8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9" autoAdjust="0"/>
    <p:restoredTop sz="94661" autoAdjust="0"/>
  </p:normalViewPr>
  <p:slideViewPr>
    <p:cSldViewPr snapToGrid="0" snapToObjects="1">
      <p:cViewPr varScale="1">
        <p:scale>
          <a:sx n="74" d="100"/>
          <a:sy n="74" d="100"/>
        </p:scale>
        <p:origin x="-108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174691D9-7666-43FB-9950-669F8BA4C56F}"/>
    <pc:docChg chg="modSld">
      <pc:chgData name="" userId="" providerId="" clId="Web-{174691D9-7666-43FB-9950-669F8BA4C56F}" dt="2019-09-16T02:57:39.733" v="176" actId="20577"/>
      <pc:docMkLst>
        <pc:docMk/>
      </pc:docMkLst>
      <pc:sldChg chg="modSp">
        <pc:chgData name="" userId="" providerId="" clId="Web-{174691D9-7666-43FB-9950-669F8BA4C56F}" dt="2019-09-16T02:51:23.931" v="122" actId="20577"/>
        <pc:sldMkLst>
          <pc:docMk/>
          <pc:sldMk cId="0" sldId="305"/>
        </pc:sldMkLst>
        <pc:spChg chg="mod">
          <ac:chgData name="" userId="" providerId="" clId="Web-{174691D9-7666-43FB-9950-669F8BA4C56F}" dt="2019-09-16T02:51:23.931" v="122" actId="20577"/>
          <ac:spMkLst>
            <pc:docMk/>
            <pc:sldMk cId="0" sldId="305"/>
            <ac:spMk id="8195" creationId="{60E3E0C4-EB28-4150-9E9F-CF2FD1B606D4}"/>
          </ac:spMkLst>
        </pc:spChg>
      </pc:sldChg>
      <pc:sldChg chg="modSp">
        <pc:chgData name="" userId="" providerId="" clId="Web-{174691D9-7666-43FB-9950-669F8BA4C56F}" dt="2019-09-16T02:51:33.837" v="124" actId="20577"/>
        <pc:sldMkLst>
          <pc:docMk/>
          <pc:sldMk cId="0" sldId="306"/>
        </pc:sldMkLst>
        <pc:spChg chg="mod">
          <ac:chgData name="" userId="" providerId="" clId="Web-{174691D9-7666-43FB-9950-669F8BA4C56F}" dt="2019-09-16T02:51:33.837" v="124" actId="20577"/>
          <ac:spMkLst>
            <pc:docMk/>
            <pc:sldMk cId="0" sldId="306"/>
            <ac:spMk id="9219" creationId="{433DCCD8-456B-42D9-8769-0AFA8D60937C}"/>
          </ac:spMkLst>
        </pc:spChg>
      </pc:sldChg>
      <pc:sldChg chg="modSp">
        <pc:chgData name="" userId="" providerId="" clId="Web-{174691D9-7666-43FB-9950-669F8BA4C56F}" dt="2019-09-16T02:57:39.717" v="175" actId="20577"/>
        <pc:sldMkLst>
          <pc:docMk/>
          <pc:sldMk cId="0" sldId="307"/>
        </pc:sldMkLst>
        <pc:spChg chg="mod">
          <ac:chgData name="" userId="" providerId="" clId="Web-{174691D9-7666-43FB-9950-669F8BA4C56F}" dt="2019-09-16T02:57:39.717" v="175" actId="20577"/>
          <ac:spMkLst>
            <pc:docMk/>
            <pc:sldMk cId="0" sldId="307"/>
            <ac:spMk id="3" creationId="{928B8F75-CC00-4080-A5A3-5B3AAD570E58}"/>
          </ac:spMkLst>
        </pc:spChg>
        <pc:spChg chg="mod">
          <ac:chgData name="" userId="" providerId="" clId="Web-{174691D9-7666-43FB-9950-669F8BA4C56F}" dt="2019-09-16T02:56:28.654" v="156" actId="20577"/>
          <ac:spMkLst>
            <pc:docMk/>
            <pc:sldMk cId="0" sldId="307"/>
            <ac:spMk id="4" creationId="{00000000-0000-0000-0000-000000000000}"/>
          </ac:spMkLst>
        </pc:spChg>
      </pc:sldChg>
      <pc:sldChg chg="modSp">
        <pc:chgData name="" userId="" providerId="" clId="Web-{174691D9-7666-43FB-9950-669F8BA4C56F}" dt="2019-09-16T02:52:08.041" v="127" actId="20577"/>
        <pc:sldMkLst>
          <pc:docMk/>
          <pc:sldMk cId="0" sldId="308"/>
        </pc:sldMkLst>
        <pc:spChg chg="mod">
          <ac:chgData name="" userId="" providerId="" clId="Web-{174691D9-7666-43FB-9950-669F8BA4C56F}" dt="2019-09-16T02:52:08.041" v="127" actId="20577"/>
          <ac:spMkLst>
            <pc:docMk/>
            <pc:sldMk cId="0" sldId="308"/>
            <ac:spMk id="4" creationId="{00000000-0000-0000-0000-000000000000}"/>
          </ac:spMkLst>
        </pc:spChg>
      </pc:sldChg>
      <pc:sldChg chg="modSp">
        <pc:chgData name="" userId="" providerId="" clId="Web-{174691D9-7666-43FB-9950-669F8BA4C56F}" dt="2019-09-16T02:52:56.228" v="128" actId="20577"/>
        <pc:sldMkLst>
          <pc:docMk/>
          <pc:sldMk cId="0" sldId="311"/>
        </pc:sldMkLst>
        <pc:spChg chg="mod">
          <ac:chgData name="" userId="" providerId="" clId="Web-{174691D9-7666-43FB-9950-669F8BA4C56F}" dt="2019-09-16T02:52:56.228" v="128" actId="20577"/>
          <ac:spMkLst>
            <pc:docMk/>
            <pc:sldMk cId="0" sldId="311"/>
            <ac:spMk id="4" creationId="{00000000-0000-0000-0000-000000000000}"/>
          </ac:spMkLst>
        </pc:spChg>
      </pc:sldChg>
    </pc:docChg>
  </pc:docChgLst>
  <pc:docChgLst>
    <pc:chgData clId="Web-{4FD6FE4B-42B2-4247-85B6-F9AFC6A1C4F2}"/>
    <pc:docChg chg="modSld">
      <pc:chgData name="" userId="" providerId="" clId="Web-{4FD6FE4B-42B2-4247-85B6-F9AFC6A1C4F2}" dt="2019-10-16T15:14:18.980" v="7" actId="20577"/>
      <pc:docMkLst>
        <pc:docMk/>
      </pc:docMkLst>
      <pc:sldChg chg="modSp">
        <pc:chgData name="" userId="" providerId="" clId="Web-{4FD6FE4B-42B2-4247-85B6-F9AFC6A1C4F2}" dt="2019-10-16T15:13:45.042" v="4" actId="20577"/>
        <pc:sldMkLst>
          <pc:docMk/>
          <pc:sldMk cId="2212586328" sldId="260"/>
        </pc:sldMkLst>
        <pc:spChg chg="mod">
          <ac:chgData name="" userId="" providerId="" clId="Web-{4FD6FE4B-42B2-4247-85B6-F9AFC6A1C4F2}" dt="2019-10-16T15:13:45.042" v="4" actId="20577"/>
          <ac:spMkLst>
            <pc:docMk/>
            <pc:sldMk cId="2212586328" sldId="260"/>
            <ac:spMk id="3" creationId="{00000000-0000-0000-0000-000000000000}"/>
          </ac:spMkLst>
        </pc:spChg>
      </pc:sldChg>
      <pc:sldChg chg="modSp">
        <pc:chgData name="" userId="" providerId="" clId="Web-{4FD6FE4B-42B2-4247-85B6-F9AFC6A1C4F2}" dt="2019-10-16T15:14:18.980" v="7" actId="20577"/>
        <pc:sldMkLst>
          <pc:docMk/>
          <pc:sldMk cId="1265609732" sldId="315"/>
        </pc:sldMkLst>
        <pc:spChg chg="mod">
          <ac:chgData name="" userId="" providerId="" clId="Web-{4FD6FE4B-42B2-4247-85B6-F9AFC6A1C4F2}" dt="2019-10-16T15:14:18.980" v="7" actId="20577"/>
          <ac:spMkLst>
            <pc:docMk/>
            <pc:sldMk cId="1265609732" sldId="315"/>
            <ac:spMk id="4" creationId="{00000000-0000-0000-0000-000000000000}"/>
          </ac:spMkLst>
        </pc:spChg>
      </pc:sldChg>
    </pc:docChg>
  </pc:docChgLst>
  <pc:docChgLst>
    <pc:chgData clId="Web-{BFA4BCAF-FF42-4B57-998D-7940ACE18EBB}"/>
    <pc:docChg chg="modSld">
      <pc:chgData name="" userId="" providerId="" clId="Web-{BFA4BCAF-FF42-4B57-998D-7940ACE18EBB}" dt="2019-10-06T23:51:25.744" v="83"/>
      <pc:docMkLst>
        <pc:docMk/>
      </pc:docMkLst>
      <pc:sldChg chg="modSp addCm">
        <pc:chgData name="" userId="" providerId="" clId="Web-{BFA4BCAF-FF42-4B57-998D-7940ACE18EBB}" dt="2019-10-06T23:17:15.181" v="8" actId="20577"/>
        <pc:sldMkLst>
          <pc:docMk/>
          <pc:sldMk cId="3540703806" sldId="257"/>
        </pc:sldMkLst>
        <pc:spChg chg="mod">
          <ac:chgData name="" userId="" providerId="" clId="Web-{BFA4BCAF-FF42-4B57-998D-7940ACE18EBB}" dt="2019-10-06T23:17:15.181" v="8" actId="20577"/>
          <ac:spMkLst>
            <pc:docMk/>
            <pc:sldMk cId="3540703806" sldId="257"/>
            <ac:spMk id="10" creationId="{00000000-0000-0000-0000-000000000000}"/>
          </ac:spMkLst>
        </pc:spChg>
      </pc:sldChg>
      <pc:sldChg chg="addCm">
        <pc:chgData name="" userId="" providerId="" clId="Web-{BFA4BCAF-FF42-4B57-998D-7940ACE18EBB}" dt="2019-10-06T23:18:58.697" v="9"/>
        <pc:sldMkLst>
          <pc:docMk/>
          <pc:sldMk cId="0" sldId="289"/>
        </pc:sldMkLst>
      </pc:sldChg>
      <pc:sldChg chg="modSp">
        <pc:chgData name="" userId="" providerId="" clId="Web-{BFA4BCAF-FF42-4B57-998D-7940ACE18EBB}" dt="2019-10-06T23:50:08.837" v="62" actId="20577"/>
        <pc:sldMkLst>
          <pc:docMk/>
          <pc:sldMk cId="0" sldId="299"/>
        </pc:sldMkLst>
        <pc:spChg chg="mod">
          <ac:chgData name="" userId="" providerId="" clId="Web-{BFA4BCAF-FF42-4B57-998D-7940ACE18EBB}" dt="2019-10-06T23:50:08.837" v="62" actId="20577"/>
          <ac:spMkLst>
            <pc:docMk/>
            <pc:sldMk cId="0" sldId="299"/>
            <ac:spMk id="11267" creationId="{8F77339E-AD41-4229-A3B1-8190762AF541}"/>
          </ac:spMkLst>
        </pc:spChg>
      </pc:sldChg>
      <pc:sldChg chg="modSp addCm">
        <pc:chgData name="" userId="" providerId="" clId="Web-{BFA4BCAF-FF42-4B57-998D-7940ACE18EBB}" dt="2019-10-06T23:49:09.134" v="58" actId="20577"/>
        <pc:sldMkLst>
          <pc:docMk/>
          <pc:sldMk cId="0" sldId="307"/>
        </pc:sldMkLst>
        <pc:spChg chg="mod">
          <ac:chgData name="" userId="" providerId="" clId="Web-{BFA4BCAF-FF42-4B57-998D-7940ACE18EBB}" dt="2019-10-06T23:49:09.134" v="58" actId="20577"/>
          <ac:spMkLst>
            <pc:docMk/>
            <pc:sldMk cId="0" sldId="307"/>
            <ac:spMk id="3" creationId="{928B8F75-CC00-4080-A5A3-5B3AAD570E58}"/>
          </ac:spMkLst>
        </pc:spChg>
      </pc:sldChg>
      <pc:sldChg chg="modSp addCm modCm">
        <pc:chgData name="" userId="" providerId="" clId="Web-{BFA4BCAF-FF42-4B57-998D-7940ACE18EBB}" dt="2019-10-06T23:51:25.744" v="83"/>
        <pc:sldMkLst>
          <pc:docMk/>
          <pc:sldMk cId="0" sldId="308"/>
        </pc:sldMkLst>
        <pc:spChg chg="mod">
          <ac:chgData name="" userId="" providerId="" clId="Web-{BFA4BCAF-FF42-4B57-998D-7940ACE18EBB}" dt="2019-10-06T23:51:19.306" v="81" actId="20577"/>
          <ac:spMkLst>
            <pc:docMk/>
            <pc:sldMk cId="0" sldId="308"/>
            <ac:spMk id="12291" creationId="{42532579-5220-4977-A67F-C9B1C8C30E7F}"/>
          </ac:spMkLst>
        </pc:spChg>
      </pc:sldChg>
      <pc:sldChg chg="modSp addCm">
        <pc:chgData name="" userId="" providerId="" clId="Web-{BFA4BCAF-FF42-4B57-998D-7940ACE18EBB}" dt="2019-10-06T23:40:31.534" v="26" actId="20577"/>
        <pc:sldMkLst>
          <pc:docMk/>
          <pc:sldMk cId="0" sldId="310"/>
        </pc:sldMkLst>
        <pc:spChg chg="mod">
          <ac:chgData name="" userId="" providerId="" clId="Web-{BFA4BCAF-FF42-4B57-998D-7940ACE18EBB}" dt="2019-10-06T23:40:31.534" v="26" actId="20577"/>
          <ac:spMkLst>
            <pc:docMk/>
            <pc:sldMk cId="0" sldId="310"/>
            <ac:spMk id="15363" creationId="{DDE47E12-594B-4491-8501-13FF49DAE573}"/>
          </ac:spMkLst>
        </pc:spChg>
      </pc:sldChg>
      <pc:sldChg chg="modSp addCm">
        <pc:chgData name="" userId="" providerId="" clId="Web-{BFA4BCAF-FF42-4B57-998D-7940ACE18EBB}" dt="2019-10-06T23:41:35.144" v="47"/>
        <pc:sldMkLst>
          <pc:docMk/>
          <pc:sldMk cId="0" sldId="314"/>
        </pc:sldMkLst>
        <pc:spChg chg="mod">
          <ac:chgData name="" userId="" providerId="" clId="Web-{BFA4BCAF-FF42-4B57-998D-7940ACE18EBB}" dt="2019-10-06T23:41:29.863" v="45" actId="20577"/>
          <ac:spMkLst>
            <pc:docMk/>
            <pc:sldMk cId="0" sldId="314"/>
            <ac:spMk id="18435" creationId="{1CF9C9C5-E50D-4C8A-B8ED-4DE59CC60D13}"/>
          </ac:spMkLst>
        </pc:spChg>
      </pc:sldChg>
    </pc:docChg>
  </pc:docChgLst>
  <pc:docChgLst>
    <pc:chgData clId="Web-{A93BE4BA-A67E-4F57-BF91-929AF343C584}"/>
    <pc:docChg chg="modSld">
      <pc:chgData name="" userId="" providerId="" clId="Web-{A93BE4BA-A67E-4F57-BF91-929AF343C584}" dt="2019-09-17T19:30:54.952" v="44" actId="20577"/>
      <pc:docMkLst>
        <pc:docMk/>
      </pc:docMkLst>
      <pc:sldChg chg="modSp">
        <pc:chgData name="" userId="" providerId="" clId="Web-{A93BE4BA-A67E-4F57-BF91-929AF343C584}" dt="2019-09-17T19:29:07.842" v="14" actId="14100"/>
        <pc:sldMkLst>
          <pc:docMk/>
          <pc:sldMk cId="0" sldId="299"/>
        </pc:sldMkLst>
        <pc:spChg chg="mod">
          <ac:chgData name="" userId="" providerId="" clId="Web-{A93BE4BA-A67E-4F57-BF91-929AF343C584}" dt="2019-09-17T19:29:07.842" v="14" actId="14100"/>
          <ac:spMkLst>
            <pc:docMk/>
            <pc:sldMk cId="0" sldId="299"/>
            <ac:spMk id="11267" creationId="{8F77339E-AD41-4229-A3B1-8190762AF541}"/>
          </ac:spMkLst>
        </pc:spChg>
      </pc:sldChg>
      <pc:sldChg chg="modSp">
        <pc:chgData name="" userId="" providerId="" clId="Web-{A93BE4BA-A67E-4F57-BF91-929AF343C584}" dt="2019-09-17T19:27:46.451" v="3" actId="1076"/>
        <pc:sldMkLst>
          <pc:docMk/>
          <pc:sldMk cId="0" sldId="300"/>
        </pc:sldMkLst>
        <pc:spChg chg="mod">
          <ac:chgData name="" userId="" providerId="" clId="Web-{A93BE4BA-A67E-4F57-BF91-929AF343C584}" dt="2019-09-17T19:27:46.435" v="2" actId="1076"/>
          <ac:spMkLst>
            <pc:docMk/>
            <pc:sldMk cId="0" sldId="300"/>
            <ac:spMk id="4" creationId="{00000000-0000-0000-0000-000000000000}"/>
          </ac:spMkLst>
        </pc:spChg>
        <pc:spChg chg="mod">
          <ac:chgData name="" userId="" providerId="" clId="Web-{A93BE4BA-A67E-4F57-BF91-929AF343C584}" dt="2019-09-17T19:27:46.451" v="3" actId="1076"/>
          <ac:spMkLst>
            <pc:docMk/>
            <pc:sldMk cId="0" sldId="300"/>
            <ac:spMk id="7171" creationId="{DB2F10AC-E713-45CE-8E57-521AA6CB9AD1}"/>
          </ac:spMkLst>
        </pc:spChg>
      </pc:sldChg>
      <pc:sldChg chg="modSp">
        <pc:chgData name="" userId="" providerId="" clId="Web-{A93BE4BA-A67E-4F57-BF91-929AF343C584}" dt="2019-09-17T19:28:24.748" v="8" actId="20577"/>
        <pc:sldMkLst>
          <pc:docMk/>
          <pc:sldMk cId="0" sldId="305"/>
        </pc:sldMkLst>
        <pc:spChg chg="mod">
          <ac:chgData name="" userId="" providerId="" clId="Web-{A93BE4BA-A67E-4F57-BF91-929AF343C584}" dt="2019-09-17T19:28:24.748" v="8" actId="20577"/>
          <ac:spMkLst>
            <pc:docMk/>
            <pc:sldMk cId="0" sldId="305"/>
            <ac:spMk id="8195" creationId="{60E3E0C4-EB28-4150-9E9F-CF2FD1B606D4}"/>
          </ac:spMkLst>
        </pc:spChg>
      </pc:sldChg>
      <pc:sldChg chg="modSp">
        <pc:chgData name="" userId="" providerId="" clId="Web-{A93BE4BA-A67E-4F57-BF91-929AF343C584}" dt="2019-09-17T19:28:54.108" v="13" actId="14100"/>
        <pc:sldMkLst>
          <pc:docMk/>
          <pc:sldMk cId="0" sldId="306"/>
        </pc:sldMkLst>
        <pc:spChg chg="mod">
          <ac:chgData name="" userId="" providerId="" clId="Web-{A93BE4BA-A67E-4F57-BF91-929AF343C584}" dt="2019-09-17T19:28:54.108" v="13" actId="14100"/>
          <ac:spMkLst>
            <pc:docMk/>
            <pc:sldMk cId="0" sldId="306"/>
            <ac:spMk id="9219" creationId="{433DCCD8-456B-42D9-8769-0AFA8D60937C}"/>
          </ac:spMkLst>
        </pc:spChg>
      </pc:sldChg>
      <pc:sldChg chg="modSp">
        <pc:chgData name="" userId="" providerId="" clId="Web-{A93BE4BA-A67E-4F57-BF91-929AF343C584}" dt="2019-09-17T19:30:54.952" v="44" actId="20577"/>
        <pc:sldMkLst>
          <pc:docMk/>
          <pc:sldMk cId="0" sldId="307"/>
        </pc:sldMkLst>
        <pc:spChg chg="mod">
          <ac:chgData name="" userId="" providerId="" clId="Web-{A93BE4BA-A67E-4F57-BF91-929AF343C584}" dt="2019-09-17T19:29:44.295" v="19" actId="20577"/>
          <ac:spMkLst>
            <pc:docMk/>
            <pc:sldMk cId="0" sldId="307"/>
            <ac:spMk id="3" creationId="{928B8F75-CC00-4080-A5A3-5B3AAD570E58}"/>
          </ac:spMkLst>
        </pc:spChg>
        <pc:spChg chg="mod">
          <ac:chgData name="" userId="" providerId="" clId="Web-{A93BE4BA-A67E-4F57-BF91-929AF343C584}" dt="2019-09-17T19:30:54.952" v="44" actId="20577"/>
          <ac:spMkLst>
            <pc:docMk/>
            <pc:sldMk cId="0" sldId="307"/>
            <ac:spMk id="4" creationId="{00000000-0000-0000-0000-000000000000}"/>
          </ac:spMkLst>
        </pc:spChg>
      </pc:sldChg>
      <pc:sldChg chg="modSp">
        <pc:chgData name="" userId="" providerId="" clId="Web-{A93BE4BA-A67E-4F57-BF91-929AF343C584}" dt="2019-09-17T19:30:28.202" v="36" actId="20577"/>
        <pc:sldMkLst>
          <pc:docMk/>
          <pc:sldMk cId="0" sldId="308"/>
        </pc:sldMkLst>
        <pc:spChg chg="mod">
          <ac:chgData name="" userId="" providerId="" clId="Web-{A93BE4BA-A67E-4F57-BF91-929AF343C584}" dt="2019-09-17T19:30:28.202" v="36" actId="20577"/>
          <ac:spMkLst>
            <pc:docMk/>
            <pc:sldMk cId="0" sldId="308"/>
            <ac:spMk id="4" creationId="{00000000-0000-0000-0000-000000000000}"/>
          </ac:spMkLst>
        </pc:spChg>
      </pc:sldChg>
    </pc:docChg>
  </pc:docChgLst>
  <pc:docChgLst>
    <pc:chgData clId="Web-{D84D4E9C-58FF-437D-A718-003068E998C3}"/>
    <pc:docChg chg="delSld modSld">
      <pc:chgData name="" userId="" providerId="" clId="Web-{D84D4E9C-58FF-437D-A718-003068E998C3}" dt="2019-09-15T19:54:01.878" v="160" actId="14100"/>
      <pc:docMkLst>
        <pc:docMk/>
      </pc:docMkLst>
      <pc:sldChg chg="modSp">
        <pc:chgData name="" userId="" providerId="" clId="Web-{D84D4E9C-58FF-437D-A718-003068E998C3}" dt="2019-09-15T19:37:07.030" v="0" actId="20577"/>
        <pc:sldMkLst>
          <pc:docMk/>
          <pc:sldMk cId="0" sldId="289"/>
        </pc:sldMkLst>
        <pc:spChg chg="mod">
          <ac:chgData name="" userId="" providerId="" clId="Web-{D84D4E9C-58FF-437D-A718-003068E998C3}" dt="2019-09-15T19:37:07.030" v="0" actId="20577"/>
          <ac:spMkLst>
            <pc:docMk/>
            <pc:sldMk cId="0" sldId="289"/>
            <ac:spMk id="4" creationId="{00000000-0000-0000-0000-000000000000}"/>
          </ac:spMkLst>
        </pc:spChg>
      </pc:sldChg>
      <pc:sldChg chg="modSp">
        <pc:chgData name="" userId="" providerId="" clId="Web-{D84D4E9C-58FF-437D-A718-003068E998C3}" dt="2019-09-15T19:46:34.345" v="94" actId="20577"/>
        <pc:sldMkLst>
          <pc:docMk/>
          <pc:sldMk cId="0" sldId="290"/>
        </pc:sldMkLst>
        <pc:spChg chg="mod">
          <ac:chgData name="" userId="" providerId="" clId="Web-{D84D4E9C-58FF-437D-A718-003068E998C3}" dt="2019-09-15T19:43:53.594" v="88" actId="20577"/>
          <ac:spMkLst>
            <pc:docMk/>
            <pc:sldMk cId="0" sldId="290"/>
            <ac:spMk id="6" creationId="{00000000-0000-0000-0000-000000000000}"/>
          </ac:spMkLst>
        </pc:spChg>
        <pc:spChg chg="mod">
          <ac:chgData name="" userId="" providerId="" clId="Web-{D84D4E9C-58FF-437D-A718-003068E998C3}" dt="2019-09-15T19:46:34.345" v="94" actId="20577"/>
          <ac:spMkLst>
            <pc:docMk/>
            <pc:sldMk cId="0" sldId="290"/>
            <ac:spMk id="5123" creationId="{C7D0FB78-A14C-4461-8CC8-914B908F0118}"/>
          </ac:spMkLst>
        </pc:spChg>
      </pc:sldChg>
      <pc:sldChg chg="modSp">
        <pc:chgData name="" userId="" providerId="" clId="Web-{D84D4E9C-58FF-437D-A718-003068E998C3}" dt="2019-09-15T19:51:01.986" v="112" actId="20577"/>
        <pc:sldMkLst>
          <pc:docMk/>
          <pc:sldMk cId="0" sldId="299"/>
        </pc:sldMkLst>
        <pc:spChg chg="mod">
          <ac:chgData name="" userId="" providerId="" clId="Web-{D84D4E9C-58FF-437D-A718-003068E998C3}" dt="2019-09-15T19:51:01.986" v="112" actId="20577"/>
          <ac:spMkLst>
            <pc:docMk/>
            <pc:sldMk cId="0" sldId="299"/>
            <ac:spMk id="4" creationId="{00000000-0000-0000-0000-000000000000}"/>
          </ac:spMkLst>
        </pc:spChg>
      </pc:sldChg>
      <pc:sldChg chg="modSp">
        <pc:chgData name="" userId="" providerId="" clId="Web-{D84D4E9C-58FF-437D-A718-003068E998C3}" dt="2019-09-15T19:47:40.064" v="97" actId="20577"/>
        <pc:sldMkLst>
          <pc:docMk/>
          <pc:sldMk cId="0" sldId="305"/>
        </pc:sldMkLst>
        <pc:spChg chg="mod">
          <ac:chgData name="" userId="" providerId="" clId="Web-{D84D4E9C-58FF-437D-A718-003068E998C3}" dt="2019-09-15T19:47:40.064" v="97" actId="20577"/>
          <ac:spMkLst>
            <pc:docMk/>
            <pc:sldMk cId="0" sldId="305"/>
            <ac:spMk id="8195" creationId="{60E3E0C4-EB28-4150-9E9F-CF2FD1B606D4}"/>
          </ac:spMkLst>
        </pc:spChg>
      </pc:sldChg>
      <pc:sldChg chg="modSp">
        <pc:chgData name="" userId="" providerId="" clId="Web-{D84D4E9C-58FF-437D-A718-003068E998C3}" dt="2019-09-15T19:54:01.878" v="160" actId="14100"/>
        <pc:sldMkLst>
          <pc:docMk/>
          <pc:sldMk cId="0" sldId="306"/>
        </pc:sldMkLst>
        <pc:spChg chg="mod">
          <ac:chgData name="" userId="" providerId="" clId="Web-{D84D4E9C-58FF-437D-A718-003068E998C3}" dt="2019-09-15T19:51:22.299" v="113" actId="20577"/>
          <ac:spMkLst>
            <pc:docMk/>
            <pc:sldMk cId="0" sldId="306"/>
            <ac:spMk id="4" creationId="{00000000-0000-0000-0000-000000000000}"/>
          </ac:spMkLst>
        </pc:spChg>
        <pc:spChg chg="mod">
          <ac:chgData name="" userId="" providerId="" clId="Web-{D84D4E9C-58FF-437D-A718-003068E998C3}" dt="2019-09-15T19:54:01.878" v="160" actId="14100"/>
          <ac:spMkLst>
            <pc:docMk/>
            <pc:sldMk cId="0" sldId="306"/>
            <ac:spMk id="9219" creationId="{433DCCD8-456B-42D9-8769-0AFA8D60937C}"/>
          </ac:spMkLst>
        </pc:spChg>
      </pc:sldChg>
      <pc:sldChg chg="modSp">
        <pc:chgData name="" userId="" providerId="" clId="Web-{D84D4E9C-58FF-437D-A718-003068E998C3}" dt="2019-09-15T19:39:18.999" v="7" actId="20577"/>
        <pc:sldMkLst>
          <pc:docMk/>
          <pc:sldMk cId="0" sldId="309"/>
        </pc:sldMkLst>
        <pc:spChg chg="mod">
          <ac:chgData name="" userId="" providerId="" clId="Web-{D84D4E9C-58FF-437D-A718-003068E998C3}" dt="2019-09-15T19:39:18.999" v="7" actId="20577"/>
          <ac:spMkLst>
            <pc:docMk/>
            <pc:sldMk cId="0" sldId="309"/>
            <ac:spMk id="10" creationId="{00000000-0000-0000-0000-000000000000}"/>
          </ac:spMkLst>
        </pc:spChg>
      </pc:sldChg>
      <pc:sldChg chg="modSp del">
        <pc:chgData name="" userId="" providerId="" clId="Web-{D84D4E9C-58FF-437D-A718-003068E998C3}" dt="2019-09-15T19:50:42.814" v="108"/>
        <pc:sldMkLst>
          <pc:docMk/>
          <pc:sldMk cId="0" sldId="312"/>
        </pc:sldMkLst>
        <pc:spChg chg="mod">
          <ac:chgData name="" userId="" providerId="" clId="Web-{D84D4E9C-58FF-437D-A718-003068E998C3}" dt="2019-09-15T19:50:37.971" v="105" actId="20577"/>
          <ac:spMkLst>
            <pc:docMk/>
            <pc:sldMk cId="0" sldId="312"/>
            <ac:spMk id="10243" creationId="{814844CB-8AB9-47D4-B4FE-917F47EE6AC7}"/>
          </ac:spMkLst>
        </pc:spChg>
      </pc:sldChg>
    </pc:docChg>
  </pc:docChgLst>
  <pc:docChgLst>
    <pc:chgData clId="Web-{1C5F465F-EEB6-4F9B-8471-8A395F35A102}"/>
    <pc:docChg chg="modSld">
      <pc:chgData name="" userId="" providerId="" clId="Web-{1C5F465F-EEB6-4F9B-8471-8A395F35A102}" dt="2019-10-07T02:01:23.542" v="8" actId="20577"/>
      <pc:docMkLst>
        <pc:docMk/>
      </pc:docMkLst>
      <pc:sldChg chg="modSp">
        <pc:chgData name="" userId="" providerId="" clId="Web-{1C5F465F-EEB6-4F9B-8471-8A395F35A102}" dt="2019-10-07T02:01:19.714" v="6" actId="20577"/>
        <pc:sldMkLst>
          <pc:docMk/>
          <pc:sldMk cId="0" sldId="300"/>
        </pc:sldMkLst>
        <pc:spChg chg="mod">
          <ac:chgData name="" userId="" providerId="" clId="Web-{1C5F465F-EEB6-4F9B-8471-8A395F35A102}" dt="2019-10-07T02:01:19.714" v="6" actId="20577"/>
          <ac:spMkLst>
            <pc:docMk/>
            <pc:sldMk cId="0" sldId="300"/>
            <ac:spMk id="7171" creationId="{DB2F10AC-E713-45CE-8E57-521AA6CB9AD1}"/>
          </ac:spMkLst>
        </pc:sp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0" dt="2019-09-23T12:06:39.444" idx="6">
    <p:pos x="4997" y="2750"/>
    <p:text>The wording here is somewhat awlward. is the highlighted protion meant to be its own standaone sentence? </p:text>
  </p:cm>
  <p:cm authorId="1" dt="2019-10-06T16:40:23.456" idx="4">
    <p:pos x="4997" y="2886"/>
    <p:text>I have separated the first sentence into two sentences. Is that what you are referring to?
</p:text>
    <p:extLst>
      <p:ext uri="{C676402C-5697-4E1C-873F-D02D1690AC5C}">
        <p15:threadingInfo xmlns:p15="http://schemas.microsoft.com/office/powerpoint/2012/main" timeZoneBias="420">
          <p15:parentCm authorId="0" idx="6"/>
        </p15:threadingInfo>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FC472E-393E-2448-AD5D-0C8FB18E8A77}" type="datetimeFigureOut">
              <a:rPr lang="en-US" smtClean="0"/>
              <a:pPr/>
              <a:t>10/16/2019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1917F7-83E4-C149-9F24-86C875F684DA}" type="slidenum">
              <a:rPr lang="en-US" smtClean="0"/>
              <a:pPr/>
              <a:t>‹#›</a:t>
            </a:fld>
            <a:endParaRPr lang="en-US"/>
          </a:p>
        </p:txBody>
      </p:sp>
    </p:spTree>
    <p:extLst>
      <p:ext uri="{BB962C8B-B14F-4D97-AF65-F5344CB8AC3E}">
        <p14:creationId xmlns:p14="http://schemas.microsoft.com/office/powerpoint/2010/main" val="21049215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1B7AB-BE48-0D4F-AACE-173603B943C4}" type="datetimeFigureOut">
              <a:rPr lang="en-US" smtClean="0"/>
              <a:pPr/>
              <a:t>10/16/2019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AF3334-C92F-1B40-A090-7CBDBEAF57AE}" type="slidenum">
              <a:rPr lang="en-US" smtClean="0"/>
              <a:pPr/>
              <a:t>‹#›</a:t>
            </a:fld>
            <a:endParaRPr lang="en-US"/>
          </a:p>
        </p:txBody>
      </p:sp>
    </p:spTree>
    <p:extLst>
      <p:ext uri="{BB962C8B-B14F-4D97-AF65-F5344CB8AC3E}">
        <p14:creationId xmlns:p14="http://schemas.microsoft.com/office/powerpoint/2010/main" val="105184994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609334" y="1225281"/>
            <a:ext cx="4855420" cy="2145999"/>
          </a:xfrm>
          <a:prstGeom prst="rect">
            <a:avLst/>
          </a:prstGeom>
        </p:spPr>
        <p:txBody>
          <a:bodyPr vert="horz" lIns="0" tIns="0" rIns="0" bIns="0" rtlCol="0" anchor="t">
            <a:noAutofit/>
          </a:bodyPr>
          <a:lstStyle>
            <a:lvl1pPr>
              <a:lnSpc>
                <a:spcPct val="86000"/>
              </a:lnSpc>
              <a:defRPr sz="4000" baseline="0"/>
            </a:lvl1pPr>
          </a:lstStyle>
          <a:p>
            <a:r>
              <a:rPr lang="en-CA" dirty="0"/>
              <a:t>Book Title</a:t>
            </a:r>
            <a:endParaRPr lang="en-US" dirty="0"/>
          </a:p>
        </p:txBody>
      </p:sp>
      <p:sp>
        <p:nvSpPr>
          <p:cNvPr id="8" name="Text Placeholder 2"/>
          <p:cNvSpPr>
            <a:spLocks noGrp="1"/>
          </p:cNvSpPr>
          <p:nvPr>
            <p:ph idx="1" hasCustomPrompt="1"/>
          </p:nvPr>
        </p:nvSpPr>
        <p:spPr>
          <a:xfrm>
            <a:off x="609334" y="3591751"/>
            <a:ext cx="4855420" cy="250140"/>
          </a:xfrm>
          <a:prstGeom prst="rect">
            <a:avLst/>
          </a:prstGeom>
        </p:spPr>
        <p:txBody>
          <a:bodyPr vert="horz" lIns="0" tIns="0" rIns="0" bIns="0" rtlCol="0">
            <a:normAutofit/>
          </a:bodyPr>
          <a:lstStyle>
            <a:lvl1pPr marL="0" indent="0">
              <a:buNone/>
              <a:defRPr sz="1800"/>
            </a:lvl1pPr>
            <a:lvl2pPr marL="454025" indent="0">
              <a:buNone/>
              <a:defRPr/>
            </a:lvl2pPr>
            <a:lvl3pPr marL="893762" indent="0">
              <a:buNone/>
              <a:defRPr/>
            </a:lvl3pPr>
            <a:lvl4pPr marL="1347788" indent="0">
              <a:buNone/>
              <a:defRPr/>
            </a:lvl4pPr>
            <a:lvl5pPr marL="1795463" indent="0">
              <a:buNone/>
              <a:defRPr/>
            </a:lvl5pPr>
          </a:lstStyle>
          <a:p>
            <a:pPr lvl="0"/>
            <a:r>
              <a:rPr lang="en-CA" dirty="0"/>
              <a:t>Edited by</a:t>
            </a:r>
            <a:endParaRPr lang="en-US" dirty="0"/>
          </a:p>
        </p:txBody>
      </p:sp>
      <p:sp>
        <p:nvSpPr>
          <p:cNvPr id="12" name="Text Placeholder 2"/>
          <p:cNvSpPr>
            <a:spLocks noGrp="1"/>
          </p:cNvSpPr>
          <p:nvPr>
            <p:ph idx="10" hasCustomPrompt="1"/>
          </p:nvPr>
        </p:nvSpPr>
        <p:spPr>
          <a:xfrm>
            <a:off x="609334" y="3852468"/>
            <a:ext cx="4855420" cy="439109"/>
          </a:xfrm>
          <a:prstGeom prst="rect">
            <a:avLst/>
          </a:prstGeom>
        </p:spPr>
        <p:txBody>
          <a:bodyPr vert="horz" lIns="0" tIns="0" rIns="0" bIns="0" rtlCol="0">
            <a:noAutofit/>
          </a:bodyPr>
          <a:lstStyle>
            <a:lvl1pPr marL="0" indent="0">
              <a:buNone/>
              <a:defRPr sz="2600" b="0"/>
            </a:lvl1pPr>
            <a:lvl2pPr marL="454025" indent="0">
              <a:buNone/>
              <a:defRPr/>
            </a:lvl2pPr>
            <a:lvl3pPr marL="893762" indent="0">
              <a:buNone/>
              <a:defRPr/>
            </a:lvl3pPr>
            <a:lvl4pPr marL="1347788" indent="0">
              <a:buNone/>
              <a:defRPr/>
            </a:lvl4pPr>
            <a:lvl5pPr marL="1795463" indent="0">
              <a:buNone/>
              <a:defRPr/>
            </a:lvl5pPr>
          </a:lstStyle>
          <a:p>
            <a:pPr lvl="0"/>
            <a:r>
              <a:rPr lang="en-CA" dirty="0"/>
              <a:t>Author</a:t>
            </a:r>
            <a:endParaRPr lang="en-US" dirty="0"/>
          </a:p>
        </p:txBody>
      </p:sp>
      <p:sp>
        <p:nvSpPr>
          <p:cNvPr id="13" name="Text Placeholder 2"/>
          <p:cNvSpPr>
            <a:spLocks noGrp="1"/>
          </p:cNvSpPr>
          <p:nvPr>
            <p:ph idx="11" hasCustomPrompt="1"/>
          </p:nvPr>
        </p:nvSpPr>
        <p:spPr>
          <a:xfrm>
            <a:off x="609334" y="4265921"/>
            <a:ext cx="4855420" cy="236595"/>
          </a:xfrm>
          <a:prstGeom prst="rect">
            <a:avLst/>
          </a:prstGeom>
        </p:spPr>
        <p:txBody>
          <a:bodyPr vert="horz" lIns="0" tIns="0" rIns="0" bIns="0" rtlCol="0">
            <a:normAutofit/>
          </a:bodyPr>
          <a:lstStyle>
            <a:lvl1pPr marL="0" indent="0">
              <a:buNone/>
              <a:defRPr sz="1300" b="0" baseline="0"/>
            </a:lvl1pPr>
            <a:lvl2pPr marL="454025" indent="0">
              <a:buNone/>
              <a:defRPr/>
            </a:lvl2pPr>
            <a:lvl3pPr marL="893762" indent="0">
              <a:buNone/>
              <a:defRPr/>
            </a:lvl3pPr>
            <a:lvl4pPr marL="1347788" indent="0">
              <a:buNone/>
              <a:defRPr/>
            </a:lvl4pPr>
            <a:lvl5pPr marL="1795463" indent="0">
              <a:buNone/>
              <a:defRPr/>
            </a:lvl5pPr>
          </a:lstStyle>
          <a:p>
            <a:pPr lvl="0"/>
            <a:r>
              <a:rPr lang="en-CA" dirty="0"/>
              <a:t>Author’s Title</a:t>
            </a:r>
            <a:endParaRPr lang="en-US" dirty="0"/>
          </a:p>
        </p:txBody>
      </p:sp>
      <p:sp>
        <p:nvSpPr>
          <p:cNvPr id="4" name="Text Placeholder 3"/>
          <p:cNvSpPr>
            <a:spLocks noGrp="1"/>
          </p:cNvSpPr>
          <p:nvPr>
            <p:ph type="body" sz="quarter" idx="12" hasCustomPrompt="1"/>
          </p:nvPr>
        </p:nvSpPr>
        <p:spPr>
          <a:xfrm>
            <a:off x="609600" y="4643044"/>
            <a:ext cx="4854575" cy="285058"/>
          </a:xfrm>
          <a:prstGeom prst="rect">
            <a:avLst/>
          </a:prstGeom>
        </p:spPr>
        <p:txBody>
          <a:bodyPr vert="horz" lIns="0" bIns="0"/>
          <a:lstStyle>
            <a:lvl1pPr marL="0" indent="0">
              <a:buFontTx/>
              <a:buNone/>
              <a:defRPr sz="1200" cap="all" baseline="0">
                <a:solidFill>
                  <a:srgbClr val="0A3E28"/>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Vertical Text Placeholder 2"/>
          <p:cNvSpPr>
            <a:spLocks noGrp="1"/>
          </p:cNvSpPr>
          <p:nvPr>
            <p:ph type="body" orient="vert" idx="1"/>
          </p:nvPr>
        </p:nvSpPr>
        <p:spPr>
          <a:xfrm>
            <a:off x="1411086" y="1566931"/>
            <a:ext cx="7132401" cy="3493590"/>
          </a:xfrm>
          <a:prstGeom prst="rect">
            <a:avLst/>
          </a:prstGeom>
        </p:spPr>
        <p:txBody>
          <a:bodyPr vert="eaVert"/>
          <a:lstStyle>
            <a:lvl1pPr>
              <a:defRPr sz="2000"/>
            </a:lvl1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05523"/>
            <a:ext cx="2057400" cy="4425550"/>
          </a:xfrm>
        </p:spPr>
        <p:txBody>
          <a:bodyPr vert="eaVert"/>
          <a:lstStyle/>
          <a:p>
            <a:r>
              <a:rPr lang="en-CA" dirty="0"/>
              <a:t>Click to edit Master title style</a:t>
            </a:r>
            <a:endParaRPr lang="en-US" dirty="0"/>
          </a:p>
        </p:txBody>
      </p:sp>
      <p:sp>
        <p:nvSpPr>
          <p:cNvPr id="3" name="Vertical Text Placeholder 2"/>
          <p:cNvSpPr>
            <a:spLocks noGrp="1"/>
          </p:cNvSpPr>
          <p:nvPr>
            <p:ph type="body" orient="vert" idx="1"/>
          </p:nvPr>
        </p:nvSpPr>
        <p:spPr>
          <a:xfrm>
            <a:off x="1404572" y="705523"/>
            <a:ext cx="5072427" cy="4425550"/>
          </a:xfrm>
          <a:prstGeom prst="rect">
            <a:avLst/>
          </a:prstGeom>
        </p:spPr>
        <p:txBody>
          <a:bodyPr vert="eaVert">
            <a:normAutofit/>
          </a:bodyPr>
          <a:lstStyle>
            <a:lvl1pPr>
              <a:defRPr sz="2000"/>
            </a:lvl1pPr>
            <a:lvl2pPr>
              <a:defRPr sz="2000"/>
            </a:lvl2pPr>
            <a:lvl3pPr>
              <a:defRPr sz="2000"/>
            </a:lvl3pPr>
            <a:lvl4pPr>
              <a:defRPr sz="2000"/>
            </a:lvl4pPr>
            <a:lvl5pPr>
              <a:defRPr sz="2000"/>
            </a:lvl5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4" name="Slide Number Placeholder 3"/>
          <p:cNvSpPr>
            <a:spLocks noGrp="1"/>
          </p:cNvSpPr>
          <p:nvPr>
            <p:ph type="sldNum" sz="quarter" idx="11"/>
          </p:nvPr>
        </p:nvSpPr>
        <p:spPr/>
        <p:txBody>
          <a:bodyPr/>
          <a:lstStyle/>
          <a:p>
            <a:fld id="{53708381-048D-D742-9678-285B0AD95280}" type="slidenum">
              <a:rPr lang="en-US" smtClean="0"/>
              <a:pPr/>
              <a:t>‹#›</a:t>
            </a:fld>
            <a:endParaRPr lang="en-US" dirty="0"/>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extLst>
      <p:ext uri="{BB962C8B-B14F-4D97-AF65-F5344CB8AC3E}">
        <p14:creationId xmlns:p14="http://schemas.microsoft.com/office/powerpoint/2010/main" val="3522590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333" y="2076663"/>
            <a:ext cx="7934154" cy="537914"/>
          </a:xfrm>
        </p:spPr>
        <p:txBody>
          <a:bodyPr>
            <a:noAutofit/>
          </a:bodyPr>
          <a:lstStyle>
            <a:lvl1pPr>
              <a:defRPr sz="3600">
                <a:solidFill>
                  <a:schemeClr val="bg1"/>
                </a:solidFill>
              </a:defRPr>
            </a:lvl1pPr>
          </a:lstStyle>
          <a:p>
            <a:r>
              <a:rPr lang="en-CA" dirty="0"/>
              <a:t>Presenters</a:t>
            </a:r>
            <a:endParaRPr lang="en-US" dirty="0"/>
          </a:p>
        </p:txBody>
      </p:sp>
      <p:sp>
        <p:nvSpPr>
          <p:cNvPr id="8" name="Text Placeholder 2"/>
          <p:cNvSpPr>
            <a:spLocks noGrp="1"/>
          </p:cNvSpPr>
          <p:nvPr>
            <p:ph idx="1" hasCustomPrompt="1"/>
          </p:nvPr>
        </p:nvSpPr>
        <p:spPr>
          <a:xfrm>
            <a:off x="609333" y="1638499"/>
            <a:ext cx="4855420" cy="332936"/>
          </a:xfrm>
          <a:prstGeom prst="rect">
            <a:avLst/>
          </a:prstGeom>
        </p:spPr>
        <p:txBody>
          <a:bodyPr vert="horz" lIns="0" tIns="0" rIns="0" bIns="0" rtlCol="0">
            <a:normAutofit/>
          </a:bodyPr>
          <a:lstStyle>
            <a:lvl1pPr marL="0" indent="0">
              <a:buNone/>
              <a:defRPr sz="1800">
                <a:solidFill>
                  <a:srgbClr val="F5BB34"/>
                </a:solidFill>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Presented by</a:t>
            </a:r>
            <a:endParaRPr lang="en-US" dirty="0"/>
          </a:p>
        </p:txBody>
      </p:sp>
      <p:sp>
        <p:nvSpPr>
          <p:cNvPr id="9" name="Text Placeholder 2"/>
          <p:cNvSpPr>
            <a:spLocks noGrp="1"/>
          </p:cNvSpPr>
          <p:nvPr>
            <p:ph idx="10" hasCustomPrompt="1"/>
          </p:nvPr>
        </p:nvSpPr>
        <p:spPr>
          <a:xfrm>
            <a:off x="609334" y="4019013"/>
            <a:ext cx="4855420" cy="531322"/>
          </a:xfrm>
          <a:prstGeom prst="rect">
            <a:avLst/>
          </a:prstGeom>
        </p:spPr>
        <p:txBody>
          <a:bodyPr vert="horz" lIns="0" tIns="0" rIns="0" bIns="0" rtlCol="0">
            <a:noAutofit/>
          </a:bodyPr>
          <a:lstStyle>
            <a:lvl1pPr marL="0" indent="0">
              <a:buNone/>
              <a:defRPr sz="3600" b="1" baseline="0">
                <a:solidFill>
                  <a:schemeClr val="bg1"/>
                </a:solidFill>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Thank you!</a:t>
            </a:r>
            <a:endParaRPr lang="en-US" dirty="0"/>
          </a:p>
        </p:txBody>
      </p:sp>
      <p:sp>
        <p:nvSpPr>
          <p:cNvPr id="11" name="Text Placeholder 3"/>
          <p:cNvSpPr>
            <a:spLocks noGrp="1"/>
          </p:cNvSpPr>
          <p:nvPr>
            <p:ph type="body" sz="quarter" idx="12" hasCustomPrompt="1"/>
          </p:nvPr>
        </p:nvSpPr>
        <p:spPr>
          <a:xfrm>
            <a:off x="609600" y="4643044"/>
            <a:ext cx="4854575" cy="285372"/>
          </a:xfrm>
          <a:prstGeom prst="rect">
            <a:avLst/>
          </a:prstGeom>
        </p:spPr>
        <p:txBody>
          <a:bodyPr vert="horz" lIns="0" bIns="0"/>
          <a:lstStyle>
            <a:lvl1pPr marL="0" indent="0">
              <a:buFontTx/>
              <a:buNone/>
              <a:defRPr sz="1200" cap="all" baseline="0">
                <a:solidFill>
                  <a:srgbClr val="F5BB34"/>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extLst>
      <p:ext uri="{BB962C8B-B14F-4D97-AF65-F5344CB8AC3E}">
        <p14:creationId xmlns:p14="http://schemas.microsoft.com/office/powerpoint/2010/main" val="16499074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B5537251-B011-4BBF-B148-05DF97947810}"/>
              </a:ext>
            </a:extLst>
          </p:cNvPr>
          <p:cNvSpPr>
            <a:spLocks noGrp="1" noChangeArrowheads="1"/>
          </p:cNvSpPr>
          <p:nvPr>
            <p:ph type="dt" sz="half" idx="10"/>
          </p:nvPr>
        </p:nvSpPr>
        <p:spPr>
          <a:ln/>
        </p:spPr>
        <p:txBody>
          <a:bodyPr/>
          <a:lstStyle>
            <a:lvl1pPr>
              <a:defRPr/>
            </a:lvl1pPr>
          </a:lstStyle>
          <a:p>
            <a:pPr>
              <a:defRPr/>
            </a:pPr>
            <a:fld id="{FB63B109-071F-4F0C-81A5-75152A8E0DA2}" type="datetimeFigureOut">
              <a:rPr lang="en-CA"/>
              <a:pPr>
                <a:defRPr/>
              </a:pPr>
              <a:t>2019-10-16</a:t>
            </a:fld>
            <a:endParaRPr lang="en-CA" dirty="0"/>
          </a:p>
        </p:txBody>
      </p:sp>
      <p:sp>
        <p:nvSpPr>
          <p:cNvPr id="5" name="Rectangle 5">
            <a:extLst>
              <a:ext uri="{FF2B5EF4-FFF2-40B4-BE49-F238E27FC236}">
                <a16:creationId xmlns:a16="http://schemas.microsoft.com/office/drawing/2014/main" id="{0101D2D2-E538-4394-BA46-A1895D8B03CF}"/>
              </a:ext>
            </a:extLst>
          </p:cNvPr>
          <p:cNvSpPr>
            <a:spLocks noGrp="1" noChangeArrowheads="1"/>
          </p:cNvSpPr>
          <p:nvPr>
            <p:ph type="ftr" sz="quarter" idx="11"/>
          </p:nvPr>
        </p:nvSpPr>
        <p:spPr>
          <a:ln/>
        </p:spPr>
        <p:txBody>
          <a:bodyPr/>
          <a:lstStyle>
            <a:lvl1pPr>
              <a:defRPr/>
            </a:lvl1pPr>
          </a:lstStyle>
          <a:p>
            <a:pPr>
              <a:defRPr/>
            </a:pPr>
            <a:endParaRPr lang="en-CA"/>
          </a:p>
        </p:txBody>
      </p:sp>
      <p:sp>
        <p:nvSpPr>
          <p:cNvPr id="6" name="Rectangle 6">
            <a:extLst>
              <a:ext uri="{FF2B5EF4-FFF2-40B4-BE49-F238E27FC236}">
                <a16:creationId xmlns:a16="http://schemas.microsoft.com/office/drawing/2014/main" id="{DE159D9B-7A40-4EAD-A948-58BBA9B36F15}"/>
              </a:ext>
            </a:extLst>
          </p:cNvPr>
          <p:cNvSpPr>
            <a:spLocks noGrp="1" noChangeArrowheads="1"/>
          </p:cNvSpPr>
          <p:nvPr>
            <p:ph type="sldNum" sz="quarter" idx="12"/>
          </p:nvPr>
        </p:nvSpPr>
        <p:spPr>
          <a:ln/>
        </p:spPr>
        <p:txBody>
          <a:bodyPr/>
          <a:lstStyle>
            <a:lvl1pPr>
              <a:defRPr/>
            </a:lvl1pPr>
          </a:lstStyle>
          <a:p>
            <a:pPr>
              <a:defRPr/>
            </a:pPr>
            <a:fld id="{555EF2AE-674E-4728-901E-12F7EF1493E5}" type="slidenum">
              <a:rPr lang="en-US" altLang="en-US"/>
              <a:pPr>
                <a:defRPr/>
              </a:pPr>
              <a:t>‹#›</a:t>
            </a:fld>
            <a:endParaRPr lang="en-US" altLang="en-US"/>
          </a:p>
        </p:txBody>
      </p:sp>
    </p:spTree>
    <p:extLst>
      <p:ext uri="{BB962C8B-B14F-4D97-AF65-F5344CB8AC3E}">
        <p14:creationId xmlns:p14="http://schemas.microsoft.com/office/powerpoint/2010/main" val="1515573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411086" y="838048"/>
            <a:ext cx="7275714"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8" name="Text Placeholder 2"/>
          <p:cNvSpPr>
            <a:spLocks noGrp="1"/>
          </p:cNvSpPr>
          <p:nvPr>
            <p:ph idx="1"/>
          </p:nvPr>
        </p:nvSpPr>
        <p:spPr>
          <a:xfrm>
            <a:off x="1411086" y="1566931"/>
            <a:ext cx="7132401" cy="3647552"/>
          </a:xfrm>
          <a:prstGeom prst="rect">
            <a:avLst/>
          </a:prstGeom>
        </p:spPr>
        <p:txBody>
          <a:bodyPr vert="horz" lIns="0" tIns="0" rIns="0" bIns="0"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
        <p:nvSpPr>
          <p:cNvPr id="2" name="Slide Number Placeholder 1"/>
          <p:cNvSpPr>
            <a:spLocks noGrp="1"/>
          </p:cNvSpPr>
          <p:nvPr>
            <p:ph type="sldNum" sz="quarter" idx="13"/>
          </p:nvPr>
        </p:nvSpPr>
        <p:spPr/>
        <p:txBody>
          <a:bodyPr/>
          <a:lstStyle/>
          <a:p>
            <a:fld id="{53708381-048D-D742-9678-285B0AD9528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04573" y="2046015"/>
            <a:ext cx="7090140" cy="1770221"/>
          </a:xfrm>
        </p:spPr>
        <p:txBody>
          <a:bodyPr anchor="t"/>
          <a:lstStyle>
            <a:lvl1pPr algn="l">
              <a:defRPr sz="4000" b="1" cap="all"/>
            </a:lvl1pPr>
          </a:lstStyle>
          <a:p>
            <a:r>
              <a:rPr lang="en-CA" dirty="0"/>
              <a:t>Section title</a:t>
            </a:r>
            <a:endParaRPr lang="en-US" dirty="0"/>
          </a:p>
        </p:txBody>
      </p:sp>
      <p:sp>
        <p:nvSpPr>
          <p:cNvPr id="3" name="Text Placeholder 2"/>
          <p:cNvSpPr>
            <a:spLocks noGrp="1"/>
          </p:cNvSpPr>
          <p:nvPr>
            <p:ph type="body" idx="1" hasCustomPrompt="1"/>
          </p:nvPr>
        </p:nvSpPr>
        <p:spPr>
          <a:xfrm>
            <a:off x="1404573" y="636213"/>
            <a:ext cx="7090140" cy="1044213"/>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dirty="0"/>
              <a:t>Section Lead</a:t>
            </a:r>
          </a:p>
        </p:txBody>
      </p:sp>
      <p:sp>
        <p:nvSpPr>
          <p:cNvPr id="8" name="Text Placeholder 2"/>
          <p:cNvSpPr>
            <a:spLocks noGrp="1"/>
          </p:cNvSpPr>
          <p:nvPr>
            <p:ph idx="13" hasCustomPrompt="1"/>
          </p:nvPr>
        </p:nvSpPr>
        <p:spPr>
          <a:xfrm>
            <a:off x="1404573" y="4072022"/>
            <a:ext cx="4855420" cy="439109"/>
          </a:xfrm>
          <a:prstGeom prst="rect">
            <a:avLst/>
          </a:prstGeom>
        </p:spPr>
        <p:txBody>
          <a:bodyPr vert="horz" lIns="0" tIns="0" rIns="0" bIns="0" rtlCol="0">
            <a:noAutofit/>
          </a:bodyPr>
          <a:lstStyle>
            <a:lvl1pPr marL="0" indent="0">
              <a:buNone/>
              <a:defRPr sz="2600" b="0"/>
            </a:lvl1pPr>
            <a:lvl2pPr marL="454025" indent="0">
              <a:buNone/>
              <a:defRPr/>
            </a:lvl2pPr>
            <a:lvl3pPr marL="893762" indent="0">
              <a:buNone/>
              <a:defRPr/>
            </a:lvl3pPr>
            <a:lvl4pPr marL="1347788" indent="0">
              <a:buNone/>
              <a:defRPr/>
            </a:lvl4pPr>
            <a:lvl5pPr marL="1795463" indent="0">
              <a:buNone/>
              <a:defRPr/>
            </a:lvl5pPr>
          </a:lstStyle>
          <a:p>
            <a:pPr lvl="0"/>
            <a:r>
              <a:rPr lang="en-CA" dirty="0"/>
              <a:t>Section Subtitle</a:t>
            </a:r>
            <a:endParaRPr lang="en-US" dirty="0"/>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10"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Content Placeholder 2"/>
          <p:cNvSpPr>
            <a:spLocks noGrp="1"/>
          </p:cNvSpPr>
          <p:nvPr>
            <p:ph sz="half" idx="1"/>
          </p:nvPr>
        </p:nvSpPr>
        <p:spPr>
          <a:xfrm>
            <a:off x="1404572" y="1600200"/>
            <a:ext cx="3418778" cy="3466735"/>
          </a:xfrm>
          <a:prstGeom prst="rect">
            <a:avLst/>
          </a:prstGeom>
        </p:spPr>
        <p:txBody>
          <a:bodyPr lIns="0" tIns="0" bIns="0">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Content Placeholder 3"/>
          <p:cNvSpPr>
            <a:spLocks noGrp="1"/>
          </p:cNvSpPr>
          <p:nvPr>
            <p:ph sz="half" idx="2"/>
          </p:nvPr>
        </p:nvSpPr>
        <p:spPr>
          <a:xfrm>
            <a:off x="5111980" y="1600200"/>
            <a:ext cx="3574819" cy="3466735"/>
          </a:xfrm>
          <a:prstGeom prst="rect">
            <a:avLst/>
          </a:prstGeom>
        </p:spPr>
        <p:txBody>
          <a:bodyPr lIns="0" tIns="0" bIns="0">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1404572" y="1535113"/>
            <a:ext cx="3470090" cy="639762"/>
          </a:xfrm>
          <a:prstGeom prst="rect">
            <a:avLst/>
          </a:prstGeom>
        </p:spPr>
        <p:txBody>
          <a:bodyPr lIns="0" tIns="0" bIns="0" anchor="t" anchorCtr="0">
            <a:noAutofit/>
          </a:bodyPr>
          <a:lstStyle>
            <a:lvl1pPr marL="0" indent="0">
              <a:buNone/>
              <a:defRPr sz="2200" b="1">
                <a:solidFill>
                  <a:srgbClr val="0A3E2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4" name="Content Placeholder 3"/>
          <p:cNvSpPr>
            <a:spLocks noGrp="1"/>
          </p:cNvSpPr>
          <p:nvPr>
            <p:ph sz="half" idx="2"/>
          </p:nvPr>
        </p:nvSpPr>
        <p:spPr>
          <a:xfrm>
            <a:off x="1404572" y="2311580"/>
            <a:ext cx="3470090" cy="2734099"/>
          </a:xfrm>
          <a:prstGeom prst="rect">
            <a:avLst/>
          </a:prstGeom>
        </p:spPr>
        <p:txBody>
          <a:bodyPr lIns="0" tIns="0" bIns="0" anchor="t" anchorCtr="0">
            <a:normAutofit/>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Text Placeholder 4"/>
          <p:cNvSpPr>
            <a:spLocks noGrp="1"/>
          </p:cNvSpPr>
          <p:nvPr>
            <p:ph type="body" sz="quarter" idx="3"/>
          </p:nvPr>
        </p:nvSpPr>
        <p:spPr>
          <a:xfrm>
            <a:off x="5169707" y="1535113"/>
            <a:ext cx="3517092" cy="639762"/>
          </a:xfrm>
          <a:prstGeom prst="rect">
            <a:avLst/>
          </a:prstGeom>
        </p:spPr>
        <p:txBody>
          <a:bodyPr lIns="0" tIns="0" bIns="0" anchor="t" anchorCtr="0">
            <a:normAutofit/>
          </a:bodyPr>
          <a:lstStyle>
            <a:lvl1pPr marL="0" indent="0">
              <a:buNone/>
              <a:defRPr sz="2200" b="1">
                <a:solidFill>
                  <a:srgbClr val="0A3E2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6" name="Content Placeholder 5"/>
          <p:cNvSpPr>
            <a:spLocks noGrp="1"/>
          </p:cNvSpPr>
          <p:nvPr>
            <p:ph sz="quarter" idx="4"/>
          </p:nvPr>
        </p:nvSpPr>
        <p:spPr>
          <a:xfrm>
            <a:off x="5169707" y="2311580"/>
            <a:ext cx="3517093" cy="2734099"/>
          </a:xfrm>
          <a:prstGeom prst="rect">
            <a:avLst/>
          </a:prstGeom>
        </p:spPr>
        <p:txBody>
          <a:bodyPr lIns="0" tIns="0" bIns="0" anchor="t" anchorCtr="0">
            <a:normAutofit/>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0"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6"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4"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838048"/>
            <a:ext cx="2392433" cy="597052"/>
          </a:xfrm>
        </p:spPr>
        <p:txBody>
          <a:bodyPr anchor="b"/>
          <a:lstStyle>
            <a:lvl1pPr algn="l">
              <a:defRPr sz="2000" b="1">
                <a:solidFill>
                  <a:srgbClr val="0A3E28"/>
                </a:solidFill>
              </a:defRPr>
            </a:lvl1pPr>
          </a:lstStyle>
          <a:p>
            <a:r>
              <a:rPr lang="en-CA" dirty="0"/>
              <a:t>Click to edit Master title style</a:t>
            </a:r>
            <a:endParaRPr lang="en-US" dirty="0"/>
          </a:p>
        </p:txBody>
      </p:sp>
      <p:sp>
        <p:nvSpPr>
          <p:cNvPr id="3" name="Content Placeholder 2"/>
          <p:cNvSpPr>
            <a:spLocks noGrp="1"/>
          </p:cNvSpPr>
          <p:nvPr>
            <p:ph idx="1"/>
          </p:nvPr>
        </p:nvSpPr>
        <p:spPr>
          <a:xfrm>
            <a:off x="4092150" y="838048"/>
            <a:ext cx="4444923" cy="4363577"/>
          </a:xfrm>
          <a:prstGeom prst="rect">
            <a:avLst/>
          </a:prstGeom>
        </p:spPr>
        <p:txBody>
          <a:bodyPr lIns="0" tIns="0" bIns="0">
            <a:normAutofit/>
          </a:bodyPr>
          <a:lstStyle>
            <a:lvl1pPr>
              <a:defRPr sz="2200"/>
            </a:lvl1pPr>
            <a:lvl2pPr>
              <a:defRPr sz="2200"/>
            </a:lvl2pPr>
            <a:lvl3pPr>
              <a:defRPr sz="2200"/>
            </a:lvl3pPr>
            <a:lvl4pPr>
              <a:defRPr sz="2200"/>
            </a:lvl4pPr>
            <a:lvl5pPr>
              <a:defRPr sz="2200"/>
            </a:lvl5pPr>
            <a:lvl6pPr>
              <a:defRPr sz="2000"/>
            </a:lvl6pPr>
            <a:lvl7pPr>
              <a:defRPr sz="2000"/>
            </a:lvl7pPr>
            <a:lvl8pPr>
              <a:defRPr sz="2000"/>
            </a:lvl8pPr>
            <a:lvl9pPr>
              <a:defRPr sz="20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Text Placeholder 3"/>
          <p:cNvSpPr>
            <a:spLocks noGrp="1"/>
          </p:cNvSpPr>
          <p:nvPr>
            <p:ph type="body" sz="half" idx="2"/>
          </p:nvPr>
        </p:nvSpPr>
        <p:spPr>
          <a:xfrm>
            <a:off x="1404573" y="1539322"/>
            <a:ext cx="2398946" cy="3662303"/>
          </a:xfrm>
          <a:prstGeom prst="rect">
            <a:avLst/>
          </a:prstGeom>
        </p:spPr>
        <p:txBody>
          <a:bodyPr lIns="0" tIns="0" bIns="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4640254"/>
            <a:ext cx="7132401" cy="279162"/>
          </a:xfrm>
        </p:spPr>
        <p:txBody>
          <a:bodyPr anchor="b">
            <a:normAutofit/>
          </a:bodyPr>
          <a:lstStyle>
            <a:lvl1pPr algn="l">
              <a:defRPr sz="1800" b="1"/>
            </a:lvl1pPr>
          </a:lstStyle>
          <a:p>
            <a:r>
              <a:rPr lang="en-CA" dirty="0"/>
              <a:t>Click to edit Master title style</a:t>
            </a:r>
            <a:endParaRPr lang="en-US" dirty="0"/>
          </a:p>
        </p:txBody>
      </p:sp>
      <p:sp>
        <p:nvSpPr>
          <p:cNvPr id="3" name="Picture Placeholder 2"/>
          <p:cNvSpPr>
            <a:spLocks noGrp="1"/>
          </p:cNvSpPr>
          <p:nvPr>
            <p:ph type="pic" idx="1"/>
          </p:nvPr>
        </p:nvSpPr>
        <p:spPr>
          <a:xfrm>
            <a:off x="1404573" y="838048"/>
            <a:ext cx="7138914" cy="3645228"/>
          </a:xfrm>
          <a:prstGeom prst="rect">
            <a:avLst/>
          </a:prstGeom>
        </p:spPr>
        <p:txBody>
          <a:bodyPr lIns="0" rIns="0"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dirty="0"/>
              <a:t>Drag picture to placeholder or click icon to add</a:t>
            </a:r>
            <a:endParaRPr lang="en-US" dirty="0"/>
          </a:p>
        </p:txBody>
      </p:sp>
      <p:sp>
        <p:nvSpPr>
          <p:cNvPr id="4" name="Text Placeholder 3"/>
          <p:cNvSpPr>
            <a:spLocks noGrp="1"/>
          </p:cNvSpPr>
          <p:nvPr>
            <p:ph type="body" sz="half" idx="2"/>
          </p:nvPr>
        </p:nvSpPr>
        <p:spPr>
          <a:xfrm>
            <a:off x="1411086" y="4988922"/>
            <a:ext cx="7132401" cy="257600"/>
          </a:xfrm>
          <a:prstGeom prst="rect">
            <a:avLst/>
          </a:prstGeom>
        </p:spPr>
        <p:txBody>
          <a:bodyPr lIns="0" rIns="0" bIns="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6"/>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11086" y="838048"/>
            <a:ext cx="7132401"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7" name="Slide Number Placeholder 6"/>
          <p:cNvSpPr>
            <a:spLocks noGrp="1"/>
          </p:cNvSpPr>
          <p:nvPr>
            <p:ph type="sldNum" sz="quarter" idx="4"/>
          </p:nvPr>
        </p:nvSpPr>
        <p:spPr>
          <a:xfrm>
            <a:off x="6310923" y="5705066"/>
            <a:ext cx="566615" cy="365125"/>
          </a:xfrm>
          <a:prstGeom prst="rect">
            <a:avLst/>
          </a:prstGeom>
        </p:spPr>
        <p:txBody>
          <a:bodyPr vert="horz" lIns="0" tIns="45720" rIns="0" bIns="0" rtlCol="0" anchor="ctr"/>
          <a:lstStyle>
            <a:lvl1pPr algn="r">
              <a:defRPr sz="1600" b="1">
                <a:solidFill>
                  <a:schemeClr val="tx1">
                    <a:tint val="75000"/>
                  </a:schemeClr>
                </a:solidFill>
                <a:latin typeface="Arial"/>
                <a:cs typeface="Arial"/>
              </a:defRPr>
            </a:lvl1pPr>
          </a:lstStyle>
          <a:p>
            <a:fld id="{53708381-048D-D742-9678-285B0AD95280}" type="slidenum">
              <a:rPr lang="en-US" smtClean="0"/>
              <a:pPr/>
              <a:t>‹#›</a:t>
            </a:fld>
            <a:endParaRPr lang="en-US" dirty="0"/>
          </a:p>
        </p:txBody>
      </p:sp>
      <p:sp>
        <p:nvSpPr>
          <p:cNvPr id="8" name="TextBox 7"/>
          <p:cNvSpPr txBox="1"/>
          <p:nvPr userDrawn="1"/>
        </p:nvSpPr>
        <p:spPr>
          <a:xfrm>
            <a:off x="1411086" y="1566931"/>
            <a:ext cx="7132401" cy="438582"/>
          </a:xfrm>
          <a:prstGeom prst="rect">
            <a:avLst/>
          </a:prstGeom>
          <a:noFill/>
        </p:spPr>
        <p:txBody>
          <a:bodyPr wrap="square" lIns="0" bIns="0" rtlCol="0">
            <a:spAutoFit/>
          </a:bodyPr>
          <a:lstStyle/>
          <a:p>
            <a:pPr>
              <a:lnSpc>
                <a:spcPct val="150000"/>
              </a:lnSpc>
            </a:pP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08" r:id="rId12"/>
    <p:sldLayoutId id="2147483709" r:id="rId13"/>
    <p:sldLayoutId id="2147483710" r:id="rId14"/>
  </p:sldLayoutIdLst>
  <p:hf hdr="0" ftr="0" dt="0"/>
  <p:txStyles>
    <p:titleStyle>
      <a:lvl1pPr algn="l" defTabSz="457200" rtl="0" eaLnBrk="1" latinLnBrk="0" hangingPunct="1">
        <a:spcBef>
          <a:spcPct val="0"/>
        </a:spcBef>
        <a:buNone/>
        <a:defRPr sz="3200" b="1" i="0" kern="1200">
          <a:solidFill>
            <a:srgbClr val="1A0704"/>
          </a:solidFill>
          <a:latin typeface="Arial"/>
          <a:ea typeface="+mj-ea"/>
          <a:cs typeface="Century Gothic"/>
        </a:defRPr>
      </a:lvl1pPr>
    </p:titleStyle>
    <p:bodyStyle>
      <a:lvl1pPr marL="266700"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1pPr>
      <a:lvl2pPr marL="720725"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2pPr>
      <a:lvl3pPr marL="1168400" indent="-274638"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3pPr>
      <a:lvl4pPr marL="1614488"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4pPr>
      <a:lvl5pPr marL="2062163"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hyperlink" Target="https://ourspace.uregina.ca/bitstream/handle/10294/8403/TVM%20Table%202-PVLS.pdf?sequence=2&amp;isAllowed=y" TargetMode="External"/><Relationship Id="rId2" Type="http://schemas.openxmlformats.org/officeDocument/2006/relationships/hyperlink" Target="https://ourspace.uregina.ca/bitstream/handle/10294/8403/TVM%20Tables%201-FVLS.pdf" TargetMode="External"/><Relationship Id="rId1" Type="http://schemas.openxmlformats.org/officeDocument/2006/relationships/slideLayout" Target="../slideLayouts/slideLayout5.xml"/><Relationship Id="rId5" Type="http://schemas.openxmlformats.org/officeDocument/2006/relationships/hyperlink" Target="https://ourspace.uregina.ca/bitstream/handle/10294/8403/TVM%20Table%204-FVA.pdf?sequence=4&amp;isAllowed=y" TargetMode="External"/><Relationship Id="rId4" Type="http://schemas.openxmlformats.org/officeDocument/2006/relationships/hyperlink" Target="https://ourspace.uregina.ca/bitstream/handle/10294/8403/TVM%20Table%203-PVA.pdf?sequence=3&amp;isAllowed=y"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hyperlink" Target="https://firstnations.org/knowledge-center/financial-education/bnc"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7" Type="http://schemas.openxmlformats.org/officeDocument/2006/relationships/hyperlink" Target="http://jvdwdesigns.com/" TargetMode="External"/><Relationship Id="rId2" Type="http://schemas.openxmlformats.org/officeDocument/2006/relationships/hyperlink" Target="https://financialempowerment.pressbooks.com/" TargetMode="External"/><Relationship Id="rId1" Type="http://schemas.openxmlformats.org/officeDocument/2006/relationships/slideLayout" Target="../slideLayouts/slideLayout2.xml"/><Relationship Id="rId6" Type="http://schemas.openxmlformats.org/officeDocument/2006/relationships/hyperlink" Target="mailto:open.textbooks@uregina.ca" TargetMode="External"/><Relationship Id="rId5" Type="http://schemas.openxmlformats.org/officeDocument/2006/relationships/hyperlink" Target="http://www.uregina.ca/open-access/open-textbooks" TargetMode="External"/><Relationship Id="rId4" Type="http://schemas.openxmlformats.org/officeDocument/2006/relationships/hyperlink" Target="https://creativecommons.org/licenses/by-nc-sa/4.0/legalcod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194441" y="3894033"/>
            <a:ext cx="4339588" cy="439109"/>
          </a:xfrm>
        </p:spPr>
        <p:txBody>
          <a:bodyPr/>
          <a:lstStyle/>
          <a:p>
            <a:r>
              <a:rPr lang="en-CA" dirty="0"/>
              <a:t>Bettina Schneider, PhD</a:t>
            </a:r>
          </a:p>
        </p:txBody>
      </p:sp>
      <p:sp>
        <p:nvSpPr>
          <p:cNvPr id="5" name="Content Placeholder 4"/>
          <p:cNvSpPr>
            <a:spLocks noGrp="1"/>
          </p:cNvSpPr>
          <p:nvPr>
            <p:ph idx="11"/>
          </p:nvPr>
        </p:nvSpPr>
        <p:spPr>
          <a:xfrm>
            <a:off x="1194440" y="4293631"/>
            <a:ext cx="4339589" cy="236595"/>
          </a:xfrm>
        </p:spPr>
        <p:txBody>
          <a:bodyPr>
            <a:normAutofit fontScale="77500" lnSpcReduction="20000"/>
          </a:bodyPr>
          <a:lstStyle/>
          <a:p>
            <a:r>
              <a:rPr lang="en-CA" dirty="0"/>
              <a:t>Associate Vice-President Academic, First Nations University of Canada</a:t>
            </a:r>
          </a:p>
        </p:txBody>
      </p:sp>
      <p:sp>
        <p:nvSpPr>
          <p:cNvPr id="7" name="Text Placeholder 6"/>
          <p:cNvSpPr>
            <a:spLocks noGrp="1"/>
          </p:cNvSpPr>
          <p:nvPr>
            <p:ph type="body" sz="quarter" idx="12"/>
          </p:nvPr>
        </p:nvSpPr>
        <p:spPr>
          <a:xfrm>
            <a:off x="1194441" y="4643044"/>
            <a:ext cx="4269734" cy="285058"/>
          </a:xfrm>
        </p:spPr>
        <p:txBody>
          <a:bodyPr/>
          <a:lstStyle/>
          <a:p>
            <a:r>
              <a:rPr lang="en-US" dirty="0"/>
              <a:t>Creative commons attribution non-commercial </a:t>
            </a:r>
            <a:r>
              <a:rPr lang="en-US" dirty="0" err="1"/>
              <a:t>sharealike</a:t>
            </a:r>
            <a:r>
              <a:rPr lang="en-US" dirty="0"/>
              <a:t> 4.0 international license</a:t>
            </a:r>
          </a:p>
        </p:txBody>
      </p:sp>
      <p:sp>
        <p:nvSpPr>
          <p:cNvPr id="9" name="Text Placeholder 2"/>
          <p:cNvSpPr txBox="1">
            <a:spLocks/>
          </p:cNvSpPr>
          <p:nvPr/>
        </p:nvSpPr>
        <p:spPr>
          <a:xfrm>
            <a:off x="609600" y="5823418"/>
            <a:ext cx="4855420" cy="250140"/>
          </a:xfrm>
          <a:prstGeom prst="rect">
            <a:avLst/>
          </a:prstGeom>
        </p:spPr>
        <p:txBody>
          <a:bodyPr vert="horz" lIns="0" tIns="0" rIns="0" bIns="0" rtlCol="0">
            <a:noAutofit/>
          </a:bodyPr>
          <a:lstStyle>
            <a:lvl1pPr marL="0" indent="0" algn="l" defTabSz="457200" rtl="0" eaLnBrk="1" latinLnBrk="0" hangingPunct="1">
              <a:spcBef>
                <a:spcPct val="20000"/>
              </a:spcBef>
              <a:buClr>
                <a:schemeClr val="accent2"/>
              </a:buClr>
              <a:buFont typeface="Arial"/>
              <a:buNone/>
              <a:defRPr sz="2200" b="1" i="0" kern="1200" cap="all">
                <a:solidFill>
                  <a:srgbClr val="0A3E28"/>
                </a:solidFill>
                <a:latin typeface="Arial"/>
                <a:ea typeface="+mn-ea"/>
                <a:cs typeface="Century Gothic"/>
              </a:defRPr>
            </a:lvl1pPr>
            <a:lvl2pPr marL="454025"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2pPr>
            <a:lvl3pPr marL="893762"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3pPr>
            <a:lvl4pPr marL="1347788"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4pPr>
            <a:lvl5pPr marL="1795463"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CA"/>
              <a:t>September </a:t>
            </a:r>
            <a:r>
              <a:rPr lang="en-CA" dirty="0"/>
              <a:t>2019</a:t>
            </a:r>
            <a:endParaRPr lang="en-US" dirty="0"/>
          </a:p>
        </p:txBody>
      </p:sp>
      <p:pic>
        <p:nvPicPr>
          <p:cNvPr id="8" name="Picture 7" descr="FNUofCanada_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3969773"/>
            <a:ext cx="515566" cy="1156409"/>
          </a:xfrm>
          <a:prstGeom prst="rect">
            <a:avLst/>
          </a:prstGeom>
        </p:spPr>
      </p:pic>
      <p:sp>
        <p:nvSpPr>
          <p:cNvPr id="10" name="Title 1"/>
          <p:cNvSpPr txBox="1">
            <a:spLocks/>
          </p:cNvSpPr>
          <p:nvPr/>
        </p:nvSpPr>
        <p:spPr>
          <a:xfrm>
            <a:off x="762000" y="772553"/>
            <a:ext cx="4392815" cy="2371986"/>
          </a:xfrm>
          <a:prstGeom prst="rect">
            <a:avLst/>
          </a:prstGeom>
        </p:spPr>
        <p:txBody>
          <a:bodyPr vert="horz" lIns="0" tIns="0" rIns="0" bIns="0" rtlCol="0" anchor="t">
            <a:noAutofit/>
          </a:bodyPr>
          <a:lstStyle/>
          <a:p>
            <a:pPr>
              <a:lnSpc>
                <a:spcPct val="86000"/>
              </a:lnSpc>
              <a:spcBef>
                <a:spcPct val="0"/>
              </a:spcBef>
              <a:defRPr/>
            </a:pPr>
            <a:r>
              <a:rPr lang="en-US" sz="4000" b="1" dirty="0">
                <a:latin typeface="+mj-lt"/>
                <a:ea typeface="+mn-lt"/>
                <a:cs typeface="+mn-lt"/>
              </a:rPr>
              <a:t>Evaluating Choices: </a:t>
            </a:r>
            <a:r>
              <a:rPr kumimoji="0" lang="en-US" sz="4000" b="1" i="0" u="none" strike="noStrike" kern="1200" cap="none" spc="0" normalizeH="0" baseline="0" noProof="0" dirty="0">
                <a:ln>
                  <a:noFill/>
                </a:ln>
                <a:effectLst/>
                <a:uLnTx/>
                <a:uFillTx/>
                <a:latin typeface="+mj-lt"/>
                <a:ea typeface="+mn-lt"/>
                <a:cs typeface="+mn-lt"/>
              </a:rPr>
              <a:t>Time</a:t>
            </a:r>
            <a:r>
              <a:rPr lang="en-US" sz="4000" b="1" dirty="0">
                <a:latin typeface="+mj-lt"/>
                <a:ea typeface="+mn-lt"/>
                <a:cs typeface="+mn-lt"/>
              </a:rPr>
              <a:t>, Risk, and</a:t>
            </a:r>
            <a:r>
              <a:rPr kumimoji="0" lang="en-US" sz="4000" b="1" i="0" u="none" strike="noStrike" kern="1200" cap="none" spc="0" normalizeH="0" baseline="0" noProof="0" dirty="0">
                <a:ln>
                  <a:noFill/>
                </a:ln>
                <a:effectLst/>
                <a:uLnTx/>
                <a:uFillTx/>
                <a:latin typeface="+mj-lt"/>
                <a:ea typeface="+mn-lt"/>
                <a:cs typeface="+mn-lt"/>
              </a:rPr>
              <a:t> Value</a:t>
            </a:r>
            <a:br>
              <a:rPr kumimoji="0" lang="en-US" sz="1200" b="1" i="0" u="none" strike="noStrike" kern="1200" cap="none" spc="0" normalizeH="0" baseline="0" noProof="0" dirty="0">
                <a:ln>
                  <a:noFill/>
                </a:ln>
                <a:solidFill>
                  <a:srgbClr val="1A0704"/>
                </a:solidFill>
                <a:effectLst/>
                <a:uLnTx/>
                <a:uFillTx/>
                <a:latin typeface="Arial"/>
                <a:ea typeface="+mj-ea"/>
                <a:cs typeface="Century Gothic"/>
              </a:rPr>
            </a:br>
            <a:br>
              <a:rPr kumimoji="0" lang="en-US" sz="1200" b="1" i="0" u="none" strike="noStrike" kern="1200" cap="none" spc="0" normalizeH="0" baseline="0" noProof="0" dirty="0">
                <a:ln>
                  <a:noFill/>
                </a:ln>
                <a:solidFill>
                  <a:srgbClr val="1A0704"/>
                </a:solidFill>
                <a:effectLst/>
                <a:uLnTx/>
                <a:uFillTx/>
                <a:latin typeface="Arial"/>
                <a:ea typeface="+mj-ea"/>
                <a:cs typeface="Century Gothic"/>
              </a:rPr>
            </a:br>
            <a:r>
              <a:rPr kumimoji="0" lang="en-US" sz="2400" b="1" i="0" u="none" strike="noStrike" kern="1200" cap="none" spc="0" normalizeH="0" baseline="0" noProof="0" dirty="0">
                <a:ln>
                  <a:noFill/>
                </a:ln>
                <a:solidFill>
                  <a:srgbClr val="1A0704"/>
                </a:solidFill>
                <a:effectLst/>
                <a:uLnTx/>
                <a:uFillTx/>
                <a:latin typeface="Arial"/>
                <a:ea typeface="+mj-ea"/>
                <a:cs typeface="Century Gothic"/>
              </a:rPr>
              <a:t>Chapter 4</a:t>
            </a: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endParaRPr lang="en-US" sz="4000" b="1" i="0" u="none" strike="noStrike" kern="1200" cap="none" spc="0" normalizeH="0" baseline="0" noProof="0" dirty="0">
              <a:ln>
                <a:noFill/>
              </a:ln>
              <a:solidFill>
                <a:srgbClr val="1A0704"/>
              </a:solidFill>
              <a:effectLst/>
              <a:uLnTx/>
              <a:uFillTx/>
              <a:latin typeface="Arial"/>
              <a:ea typeface="+mj-ea"/>
              <a:cs typeface="Century Gothic"/>
            </a:endParaRPr>
          </a:p>
        </p:txBody>
      </p:sp>
    </p:spTree>
    <p:extLst>
      <p:ext uri="{BB962C8B-B14F-4D97-AF65-F5344CB8AC3E}">
        <p14:creationId xmlns:p14="http://schemas.microsoft.com/office/powerpoint/2010/main" val="3540703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404571" y="868900"/>
            <a:ext cx="6838091" cy="639762"/>
          </a:xfrm>
        </p:spPr>
        <p:txBody>
          <a:bodyPr/>
          <a:lstStyle/>
          <a:p>
            <a:r>
              <a:rPr lang="en-CA" dirty="0">
                <a:cs typeface="Arial"/>
              </a:rPr>
              <a:t>Calculating time value of money: future value</a:t>
            </a:r>
          </a:p>
        </p:txBody>
      </p:sp>
      <p:sp>
        <p:nvSpPr>
          <p:cNvPr id="12291" name="Content Placeholder 2">
            <a:extLst>
              <a:ext uri="{FF2B5EF4-FFF2-40B4-BE49-F238E27FC236}">
                <a16:creationId xmlns:a16="http://schemas.microsoft.com/office/drawing/2014/main" id="{42532579-5220-4977-A67F-C9B1C8C30E7F}"/>
              </a:ext>
            </a:extLst>
          </p:cNvPr>
          <p:cNvSpPr>
            <a:spLocks noGrp="1" noChangeArrowheads="1"/>
          </p:cNvSpPr>
          <p:nvPr>
            <p:ph sz="half" idx="2"/>
          </p:nvPr>
        </p:nvSpPr>
        <p:spPr>
          <a:xfrm>
            <a:off x="1404571" y="1508662"/>
            <a:ext cx="6838091" cy="3537017"/>
          </a:xfrm>
        </p:spPr>
        <p:txBody>
          <a:bodyPr>
            <a:normAutofit/>
          </a:bodyPr>
          <a:lstStyle/>
          <a:p>
            <a:r>
              <a:rPr lang="en-CA" altLang="en-US" dirty="0">
                <a:latin typeface="+mj-lt"/>
              </a:rPr>
              <a:t>PV</a:t>
            </a:r>
            <a:r>
              <a:rPr lang="en-CA" altLang="en-US" dirty="0">
                <a:latin typeface="+mj-lt"/>
                <a:cs typeface="Arial"/>
              </a:rPr>
              <a:t> </a:t>
            </a:r>
            <a:r>
              <a:rPr lang="en-CA" dirty="0">
                <a:latin typeface="+mj-lt"/>
                <a:cs typeface="Arial"/>
              </a:rPr>
              <a:t>×</a:t>
            </a:r>
            <a:r>
              <a:rPr lang="en-CA" altLang="en-US" dirty="0">
                <a:latin typeface="+mj-lt"/>
              </a:rPr>
              <a:t> (1+r)</a:t>
            </a:r>
            <a:r>
              <a:rPr lang="en-CA" altLang="en-US" b="1" i="1" baseline="30000" dirty="0">
                <a:latin typeface="+mj-lt"/>
              </a:rPr>
              <a:t> t </a:t>
            </a:r>
            <a:r>
              <a:rPr lang="en-CA" altLang="en-US" dirty="0">
                <a:latin typeface="+mj-lt"/>
              </a:rPr>
              <a:t>= FV  1000 x (1.04)</a:t>
            </a:r>
            <a:r>
              <a:rPr lang="en-CA" altLang="en-US" b="1" i="1" baseline="30000" dirty="0">
                <a:latin typeface="+mj-lt"/>
              </a:rPr>
              <a:t>1</a:t>
            </a:r>
            <a:r>
              <a:rPr lang="en-CA" altLang="en-US" dirty="0">
                <a:latin typeface="+mj-lt"/>
              </a:rPr>
              <a:t> = 1,040 </a:t>
            </a:r>
          </a:p>
          <a:p>
            <a:r>
              <a:rPr lang="en-CA" altLang="en-US" dirty="0">
                <a:latin typeface="+mj-lt"/>
              </a:rPr>
              <a:t>What will the future value of $10,000 be when you have an interest rate of 8 percent and invest it over 5 years? </a:t>
            </a:r>
          </a:p>
          <a:p>
            <a:r>
              <a:rPr lang="en-CA" altLang="en-US" dirty="0">
                <a:latin typeface="+mj-lt"/>
              </a:rPr>
              <a:t>FV = PV </a:t>
            </a:r>
            <a:r>
              <a:rPr lang="en-CA" dirty="0">
                <a:latin typeface="+mj-lt"/>
                <a:cs typeface="Arial"/>
              </a:rPr>
              <a:t>×</a:t>
            </a:r>
            <a:r>
              <a:rPr lang="en-CA" altLang="en-US" dirty="0">
                <a:latin typeface="+mj-lt"/>
              </a:rPr>
              <a:t> (1 + r)</a:t>
            </a:r>
            <a:r>
              <a:rPr lang="en-CA" altLang="en-US" baseline="30000" dirty="0">
                <a:latin typeface="+mj-lt"/>
              </a:rPr>
              <a:t>t </a:t>
            </a:r>
            <a:r>
              <a:rPr lang="en-CA" altLang="en-US" dirty="0">
                <a:latin typeface="+mj-lt"/>
              </a:rPr>
              <a:t>= ($10,000)</a:t>
            </a:r>
            <a:r>
              <a:rPr lang="en-CA" dirty="0">
                <a:latin typeface="+mj-lt"/>
                <a:cs typeface="Arial"/>
              </a:rPr>
              <a:t>×</a:t>
            </a:r>
            <a:r>
              <a:rPr lang="en-CA" altLang="en-US" dirty="0">
                <a:latin typeface="+mj-lt"/>
              </a:rPr>
              <a:t>(1.08)</a:t>
            </a:r>
            <a:r>
              <a:rPr lang="en-CA" altLang="en-US" i="1" baseline="30000" dirty="0">
                <a:latin typeface="+mj-lt"/>
              </a:rPr>
              <a:t>5</a:t>
            </a:r>
            <a:r>
              <a:rPr lang="en-CA" altLang="en-US" baseline="30000" dirty="0">
                <a:latin typeface="+mj-lt"/>
              </a:rPr>
              <a:t> </a:t>
            </a:r>
            <a:r>
              <a:rPr lang="en-CA" altLang="en-US" dirty="0">
                <a:latin typeface="+mj-lt"/>
              </a:rPr>
              <a:t>= ($10,000)*(1.469328) </a:t>
            </a:r>
            <a:r>
              <a:rPr lang="en-CA" altLang="en-US" b="1" dirty="0">
                <a:latin typeface="+mj-lt"/>
              </a:rPr>
              <a:t>FV = $14,693.28</a:t>
            </a:r>
          </a:p>
          <a:p>
            <a:r>
              <a:rPr lang="en-CA" altLang="en-US" dirty="0">
                <a:latin typeface="+mj-lt"/>
              </a:rPr>
              <a:t>Know </a:t>
            </a:r>
            <a:r>
              <a:rPr lang="en-CA" altLang="en-US" b="1" dirty="0">
                <a:latin typeface="+mj-lt"/>
              </a:rPr>
              <a:t>PV = FV/[(1+</a:t>
            </a:r>
            <a:r>
              <a:rPr lang="en-CA" altLang="en-US" b="1" i="1" dirty="0">
                <a:latin typeface="+mj-lt"/>
              </a:rPr>
              <a:t>r</a:t>
            </a:r>
            <a:r>
              <a:rPr lang="en-CA" altLang="en-US" b="1" dirty="0">
                <a:latin typeface="+mj-lt"/>
              </a:rPr>
              <a:t>)</a:t>
            </a:r>
            <a:r>
              <a:rPr lang="en-CA" altLang="en-US" b="1" i="1" baseline="30000" dirty="0">
                <a:latin typeface="+mj-lt"/>
              </a:rPr>
              <a:t>t</a:t>
            </a:r>
            <a:r>
              <a:rPr lang="en-CA" altLang="en-US" b="1" dirty="0">
                <a:latin typeface="+mj-lt"/>
              </a:rPr>
              <a:t>]</a:t>
            </a:r>
          </a:p>
          <a:p>
            <a:r>
              <a:rPr lang="en-CA" altLang="en-US" dirty="0">
                <a:latin typeface="+mj-lt"/>
              </a:rPr>
              <a:t>$100 a year from today, discounted back at 3 percent, is worth only $97.08. (</a:t>
            </a:r>
            <a:r>
              <a:rPr lang="en-CA" altLang="en-US" b="1" dirty="0">
                <a:latin typeface="+mj-lt"/>
              </a:rPr>
              <a:t>$97.08 = $100 / 1.03)</a:t>
            </a:r>
            <a:r>
              <a:rPr lang="en-CA" altLang="en-US" dirty="0">
                <a:latin typeface="+mj-lt"/>
              </a:rPr>
              <a:t>.</a:t>
            </a:r>
          </a:p>
        </p:txBody>
      </p:sp>
      <p:sp>
        <p:nvSpPr>
          <p:cNvPr id="7" name="Text Placeholder 6"/>
          <p:cNvSpPr>
            <a:spLocks noGrp="1"/>
          </p:cNvSpPr>
          <p:nvPr>
            <p:ph type="body" idx="12"/>
          </p:nvPr>
        </p:nvSpPr>
        <p:spPr/>
        <p:txBody>
          <a:bodyPr/>
          <a:lstStyle/>
          <a:p>
            <a:r>
              <a:rPr lang="en-US" dirty="0"/>
              <a:t>CC-BY-NC-SA 4.0 INTERNATIONAL LICENSE</a:t>
            </a:r>
          </a:p>
          <a:p>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404572" y="855837"/>
            <a:ext cx="3470090" cy="639762"/>
          </a:xfrm>
        </p:spPr>
        <p:txBody>
          <a:bodyPr/>
          <a:lstStyle/>
          <a:p>
            <a:r>
              <a:rPr lang="en-CA" dirty="0" err="1">
                <a:cs typeface="Arial"/>
              </a:rPr>
              <a:t>TVM</a:t>
            </a:r>
            <a:r>
              <a:rPr lang="en-CA" dirty="0">
                <a:cs typeface="Arial"/>
              </a:rPr>
              <a:t> tables</a:t>
            </a:r>
            <a:r>
              <a:rPr lang="en-CA" dirty="0">
                <a:solidFill>
                  <a:schemeClr val="accent2"/>
                </a:solidFill>
              </a:rPr>
              <a:t> </a:t>
            </a:r>
          </a:p>
        </p:txBody>
      </p:sp>
      <p:sp>
        <p:nvSpPr>
          <p:cNvPr id="3" name="Content Placeholder 2">
            <a:extLst>
              <a:ext uri="{FF2B5EF4-FFF2-40B4-BE49-F238E27FC236}">
                <a16:creationId xmlns:a16="http://schemas.microsoft.com/office/drawing/2014/main" id="{928B8F75-CC00-4080-A5A3-5B3AAD570E58}"/>
              </a:ext>
            </a:extLst>
          </p:cNvPr>
          <p:cNvSpPr>
            <a:spLocks noGrp="1"/>
          </p:cNvSpPr>
          <p:nvPr>
            <p:ph sz="half" idx="2"/>
          </p:nvPr>
        </p:nvSpPr>
        <p:spPr>
          <a:xfrm>
            <a:off x="1404572" y="1463628"/>
            <a:ext cx="6916468" cy="3720597"/>
          </a:xfrm>
        </p:spPr>
        <p:txBody>
          <a:bodyPr>
            <a:normAutofit/>
          </a:bodyPr>
          <a:lstStyle/>
          <a:p>
            <a:pPr marL="0" indent="0">
              <a:buNone/>
              <a:defRPr/>
            </a:pPr>
            <a:r>
              <a:rPr lang="en-CA" dirty="0">
                <a:cs typeface="Arial"/>
              </a:rPr>
              <a:t>View the complete TVM tables in PDF format at the following four links in order to practise calculating TVM:</a:t>
            </a:r>
            <a:endParaRPr lang="en-CA" dirty="0"/>
          </a:p>
          <a:p>
            <a:pPr>
              <a:defRPr/>
            </a:pPr>
            <a:r>
              <a:rPr lang="en-CA" dirty="0">
                <a:cs typeface="Arial"/>
                <a:hlinkClick r:id="rId2"/>
              </a:rPr>
              <a:t>TVM Table 1</a:t>
            </a:r>
            <a:r>
              <a:rPr lang="en-CA" dirty="0">
                <a:cs typeface="Arial"/>
              </a:rPr>
              <a:t>: Future Value of a Lump Sum ($1 at the end of </a:t>
            </a:r>
            <a:r>
              <a:rPr lang="en-CA" i="1" dirty="0">
                <a:cs typeface="Arial"/>
              </a:rPr>
              <a:t>t</a:t>
            </a:r>
            <a:r>
              <a:rPr lang="en-CA" dirty="0">
                <a:cs typeface="Arial"/>
              </a:rPr>
              <a:t> periods)</a:t>
            </a:r>
            <a:endParaRPr lang="en-CA" dirty="0"/>
          </a:p>
          <a:p>
            <a:pPr>
              <a:defRPr/>
            </a:pPr>
            <a:r>
              <a:rPr lang="en-CA" dirty="0">
                <a:cs typeface="Arial"/>
                <a:hlinkClick r:id="rId3"/>
              </a:rPr>
              <a:t>TVM Table 2:</a:t>
            </a:r>
            <a:r>
              <a:rPr lang="en-CA" dirty="0">
                <a:cs typeface="Arial"/>
              </a:rPr>
              <a:t> Present Value of a Lump Sum ($1)</a:t>
            </a:r>
            <a:endParaRPr lang="en-CA" dirty="0"/>
          </a:p>
          <a:p>
            <a:pPr>
              <a:defRPr/>
            </a:pPr>
            <a:r>
              <a:rPr lang="en-CA" dirty="0">
                <a:cs typeface="Arial"/>
                <a:hlinkClick r:id="rId4"/>
              </a:rPr>
              <a:t>TVM Table 3</a:t>
            </a:r>
            <a:r>
              <a:rPr lang="en-CA" dirty="0">
                <a:cs typeface="Arial"/>
              </a:rPr>
              <a:t>: Present Value of a Series of Payments (Annuity) ($1)</a:t>
            </a:r>
            <a:endParaRPr lang="en-CA" dirty="0"/>
          </a:p>
          <a:p>
            <a:pPr>
              <a:defRPr/>
            </a:pPr>
            <a:r>
              <a:rPr lang="en-CA" dirty="0">
                <a:cs typeface="Arial"/>
                <a:hlinkClick r:id="rId5"/>
              </a:rPr>
              <a:t>TVM Table 4</a:t>
            </a:r>
            <a:r>
              <a:rPr lang="en-CA" dirty="0">
                <a:cs typeface="Arial"/>
              </a:rPr>
              <a:t>: Future Value of a Series of Payments (Annuity) ($1)</a:t>
            </a:r>
            <a:endParaRPr lang="en-CA" dirty="0"/>
          </a:p>
          <a:p>
            <a:pPr marL="0" indent="0">
              <a:buNone/>
              <a:defRPr/>
            </a:pPr>
            <a:endParaRPr lang="en-CA" dirty="0">
              <a:cs typeface="Arial"/>
            </a:endParaRPr>
          </a:p>
          <a:p>
            <a:pPr marL="457200" indent="-457200">
              <a:buAutoNum type="alphaLcParenR"/>
              <a:defRPr/>
            </a:pPr>
            <a:endParaRPr lang="en-CA" dirty="0">
              <a:cs typeface="Arial"/>
            </a:endParaRPr>
          </a:p>
          <a:p>
            <a:pPr marL="457200" indent="-457200">
              <a:buAutoNum type="alphaLcParenR"/>
              <a:defRPr/>
            </a:pPr>
            <a:endParaRPr lang="en-CA" dirty="0">
              <a:cs typeface="Arial"/>
            </a:endParaRPr>
          </a:p>
          <a:p>
            <a:pPr marL="457200" indent="-457200">
              <a:buFont typeface="+mj-lt"/>
              <a:buAutoNum type="alphaLcParenR"/>
              <a:defRPr/>
            </a:pPr>
            <a:endParaRPr lang="en-CA" dirty="0"/>
          </a:p>
        </p:txBody>
      </p:sp>
      <p:sp>
        <p:nvSpPr>
          <p:cNvPr id="7" name="Text Placeholder 6"/>
          <p:cNvSpPr>
            <a:spLocks noGrp="1"/>
          </p:cNvSpPr>
          <p:nvPr>
            <p:ph type="body" idx="12"/>
          </p:nvPr>
        </p:nvSpPr>
        <p:spPr/>
        <p:txBody>
          <a:bodyPr/>
          <a:lstStyle/>
          <a:p>
            <a:r>
              <a:rPr lang="en-US" dirty="0"/>
              <a:t>CC-BY-NC-SA 4.0 INTERNATIONAL LICENSE</a:t>
            </a:r>
          </a:p>
          <a:p>
            <a:endParaRPr lang="en-C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404572" y="855837"/>
            <a:ext cx="6211074" cy="639762"/>
          </a:xfrm>
        </p:spPr>
        <p:txBody>
          <a:bodyPr/>
          <a:lstStyle/>
          <a:p>
            <a:r>
              <a:rPr lang="en-CA" dirty="0"/>
              <a:t>Key takeaways from text</a:t>
            </a:r>
          </a:p>
        </p:txBody>
      </p:sp>
      <p:sp>
        <p:nvSpPr>
          <p:cNvPr id="14339" name="Content Placeholder 2">
            <a:extLst>
              <a:ext uri="{FF2B5EF4-FFF2-40B4-BE49-F238E27FC236}">
                <a16:creationId xmlns:a16="http://schemas.microsoft.com/office/drawing/2014/main" id="{EC81AA8F-A64C-4155-B2EA-ECD9E16519A0}"/>
              </a:ext>
            </a:extLst>
          </p:cNvPr>
          <p:cNvSpPr>
            <a:spLocks noGrp="1" noChangeArrowheads="1"/>
          </p:cNvSpPr>
          <p:nvPr>
            <p:ph sz="half" idx="2"/>
          </p:nvPr>
        </p:nvSpPr>
        <p:spPr>
          <a:xfrm>
            <a:off x="1404571" y="1495600"/>
            <a:ext cx="6681337" cy="3550080"/>
          </a:xfrm>
        </p:spPr>
        <p:txBody>
          <a:bodyPr>
            <a:normAutofit/>
          </a:bodyPr>
          <a:lstStyle/>
          <a:p>
            <a:r>
              <a:rPr lang="en-CA" altLang="en-US" dirty="0"/>
              <a:t>Liquidity has value because it enables choice.</a:t>
            </a:r>
          </a:p>
          <a:p>
            <a:r>
              <a:rPr lang="en-CA" altLang="en-US" dirty="0"/>
              <a:t>Time creates distance or delay from liquidity.</a:t>
            </a:r>
          </a:p>
          <a:p>
            <a:r>
              <a:rPr lang="en-CA" altLang="en-US" dirty="0"/>
              <a:t>Distance or delay creates risk and opportunity costs.</a:t>
            </a:r>
          </a:p>
          <a:p>
            <a:r>
              <a:rPr lang="en-CA" altLang="en-US" dirty="0"/>
              <a:t>Time affects value by creating distance, risk, and opportunity costs.</a:t>
            </a:r>
          </a:p>
          <a:p>
            <a:r>
              <a:rPr lang="en-CA" altLang="en-US" dirty="0"/>
              <a:t>Time discounts value.</a:t>
            </a:r>
          </a:p>
        </p:txBody>
      </p:sp>
      <p:sp>
        <p:nvSpPr>
          <p:cNvPr id="7" name="Text Placeholder 6"/>
          <p:cNvSpPr>
            <a:spLocks noGrp="1"/>
          </p:cNvSpPr>
          <p:nvPr>
            <p:ph type="body" idx="12"/>
          </p:nvPr>
        </p:nvSpPr>
        <p:spPr/>
        <p:txBody>
          <a:bodyPr/>
          <a:lstStyle/>
          <a:p>
            <a:r>
              <a:rPr lang="en-US" dirty="0"/>
              <a:t>CC-BY-NC-SA 4.0 INTERNATIONAL LICENSE</a:t>
            </a:r>
          </a:p>
          <a:p>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D25749C3-F486-42CE-8B4B-4C33D8955DB6}"/>
              </a:ext>
            </a:extLst>
          </p:cNvPr>
          <p:cNvSpPr>
            <a:spLocks noGrp="1" noChangeArrowheads="1"/>
          </p:cNvSpPr>
          <p:nvPr>
            <p:ph type="title"/>
          </p:nvPr>
        </p:nvSpPr>
        <p:spPr/>
        <p:txBody>
          <a:bodyPr>
            <a:noAutofit/>
          </a:bodyPr>
          <a:lstStyle/>
          <a:p>
            <a:r>
              <a:rPr lang="en-CA" altLang="en-US" dirty="0">
                <a:latin typeface="+mj-lt"/>
              </a:rPr>
              <a:t>4.3 Valuing a Series of Cash Flows</a:t>
            </a:r>
          </a:p>
        </p:txBody>
      </p:sp>
      <p:sp>
        <p:nvSpPr>
          <p:cNvPr id="4" name="Text Placeholder 3"/>
          <p:cNvSpPr>
            <a:spLocks noGrp="1"/>
          </p:cNvSpPr>
          <p:nvPr>
            <p:ph type="body" idx="1"/>
          </p:nvPr>
        </p:nvSpPr>
        <p:spPr/>
        <p:txBody>
          <a:bodyPr/>
          <a:lstStyle/>
          <a:p>
            <a:r>
              <a:rPr lang="en-CA" dirty="0"/>
              <a:t>Annuities</a:t>
            </a:r>
          </a:p>
        </p:txBody>
      </p:sp>
      <p:sp>
        <p:nvSpPr>
          <p:cNvPr id="15363" name="Content Placeholder 2">
            <a:extLst>
              <a:ext uri="{FF2B5EF4-FFF2-40B4-BE49-F238E27FC236}">
                <a16:creationId xmlns:a16="http://schemas.microsoft.com/office/drawing/2014/main" id="{DDE47E12-594B-4491-8501-13FF49DAE573}"/>
              </a:ext>
            </a:extLst>
          </p:cNvPr>
          <p:cNvSpPr>
            <a:spLocks noGrp="1" noChangeArrowheads="1"/>
          </p:cNvSpPr>
          <p:nvPr>
            <p:ph sz="half" idx="2"/>
          </p:nvPr>
        </p:nvSpPr>
        <p:spPr>
          <a:xfrm>
            <a:off x="1404572" y="2174876"/>
            <a:ext cx="6825028" cy="2870804"/>
          </a:xfrm>
        </p:spPr>
        <p:txBody>
          <a:bodyPr>
            <a:normAutofit lnSpcReduction="10000"/>
          </a:bodyPr>
          <a:lstStyle/>
          <a:p>
            <a:r>
              <a:rPr lang="en-CA" altLang="en-US" dirty="0">
                <a:latin typeface="+mj-lt"/>
              </a:rPr>
              <a:t>Often, the series of cash flows is such that each cash flow has the same future value. </a:t>
            </a:r>
            <a:endParaRPr lang="en-US"/>
          </a:p>
          <a:p>
            <a:r>
              <a:rPr lang="en-CA" altLang="en-US" dirty="0">
                <a:latin typeface="+mj-lt"/>
              </a:rPr>
              <a:t>When there are regular payments at regular intervals and each payment is the same amount, that series of cash flows is an</a:t>
            </a:r>
            <a:r>
              <a:rPr lang="en-CA" altLang="en-US" b="1" dirty="0">
                <a:latin typeface="+mj-lt"/>
              </a:rPr>
              <a:t> annuity</a:t>
            </a:r>
            <a:r>
              <a:rPr lang="en-CA" altLang="en-US" dirty="0">
                <a:latin typeface="+mj-lt"/>
              </a:rPr>
              <a:t>. </a:t>
            </a:r>
            <a:endParaRPr lang="en-CA"/>
          </a:p>
          <a:p>
            <a:r>
              <a:rPr lang="en-CA" altLang="en-US" dirty="0">
                <a:latin typeface="+mj-lt"/>
              </a:rPr>
              <a:t>Examples of annuities are: most consumer loan repayments, installment purchases, mortgages, retirement investments, savings plans, and retirement plan payouts, fixed-rate bond interest payments are an annuity, stable stock dividends over long periods of time. </a:t>
            </a:r>
          </a:p>
        </p:txBody>
      </p:sp>
      <p:sp>
        <p:nvSpPr>
          <p:cNvPr id="7" name="Text Placeholder 6"/>
          <p:cNvSpPr>
            <a:spLocks noGrp="1"/>
          </p:cNvSpPr>
          <p:nvPr>
            <p:ph type="body" idx="12"/>
          </p:nvPr>
        </p:nvSpPr>
        <p:spPr/>
        <p:txBody>
          <a:bodyPr/>
          <a:lstStyle/>
          <a:p>
            <a:r>
              <a:rPr lang="en-US" dirty="0"/>
              <a:t>CC-BY-NC-SA 4.0 INTERNATIONAL LICENSE</a:t>
            </a:r>
          </a:p>
          <a:p>
            <a:endParaRPr lang="en-C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404571" y="908089"/>
            <a:ext cx="4486777" cy="639762"/>
          </a:xfrm>
        </p:spPr>
        <p:txBody>
          <a:bodyPr/>
          <a:lstStyle/>
          <a:p>
            <a:r>
              <a:rPr lang="en-CA" dirty="0"/>
              <a:t>Annuities: calculating value</a:t>
            </a:r>
          </a:p>
        </p:txBody>
      </p:sp>
      <p:sp>
        <p:nvSpPr>
          <p:cNvPr id="16387" name="Content Placeholder 2">
            <a:extLst>
              <a:ext uri="{FF2B5EF4-FFF2-40B4-BE49-F238E27FC236}">
                <a16:creationId xmlns:a16="http://schemas.microsoft.com/office/drawing/2014/main" id="{5D04EF28-E66E-464D-91E4-7D3E902C0507}"/>
              </a:ext>
            </a:extLst>
          </p:cNvPr>
          <p:cNvSpPr>
            <a:spLocks noGrp="1" noChangeArrowheads="1"/>
          </p:cNvSpPr>
          <p:nvPr>
            <p:ph sz="half" idx="2"/>
          </p:nvPr>
        </p:nvSpPr>
        <p:spPr>
          <a:xfrm>
            <a:off x="1404572" y="1371601"/>
            <a:ext cx="6890342" cy="3674080"/>
          </a:xfrm>
        </p:spPr>
        <p:txBody>
          <a:bodyPr>
            <a:noAutofit/>
          </a:bodyPr>
          <a:lstStyle/>
          <a:p>
            <a:pPr marL="609600" indent="-342900">
              <a:buFont typeface="Arial" panose="020B0604020202020204" pitchFamily="34" charset="0"/>
              <a:buChar char="•"/>
            </a:pPr>
            <a:r>
              <a:rPr lang="en-CA" altLang="en-US" dirty="0">
                <a:latin typeface="+mj-lt"/>
              </a:rPr>
              <a:t>To calculate the present value of an annuity, you need to know:</a:t>
            </a:r>
          </a:p>
          <a:p>
            <a:pPr lvl="2">
              <a:buFont typeface="Wingdings" panose="05000000000000000000" pitchFamily="2" charset="2"/>
              <a:buChar char="Ø"/>
            </a:pPr>
            <a:r>
              <a:rPr lang="en-CA" altLang="en-US" dirty="0">
                <a:latin typeface="+mj-lt"/>
              </a:rPr>
              <a:t>the amount of the future cash flows (the same for each);</a:t>
            </a:r>
          </a:p>
          <a:p>
            <a:pPr lvl="2">
              <a:buFont typeface="Wingdings" panose="05000000000000000000" pitchFamily="2" charset="2"/>
              <a:buChar char="Ø"/>
            </a:pPr>
            <a:r>
              <a:rPr lang="en-CA" altLang="en-US" dirty="0">
                <a:latin typeface="+mj-lt"/>
              </a:rPr>
              <a:t>the frequency of the cash flows;</a:t>
            </a:r>
          </a:p>
          <a:p>
            <a:pPr lvl="2">
              <a:buFont typeface="Wingdings" panose="05000000000000000000" pitchFamily="2" charset="2"/>
              <a:buChar char="Ø"/>
            </a:pPr>
            <a:r>
              <a:rPr lang="en-CA" altLang="en-US" dirty="0">
                <a:latin typeface="+mj-lt"/>
              </a:rPr>
              <a:t>the number of cash flows (</a:t>
            </a:r>
            <a:r>
              <a:rPr lang="en-CA" altLang="en-US" i="1" dirty="0">
                <a:latin typeface="+mj-lt"/>
              </a:rPr>
              <a:t>t</a:t>
            </a:r>
            <a:r>
              <a:rPr lang="en-CA" altLang="en-US" dirty="0">
                <a:latin typeface="+mj-lt"/>
              </a:rPr>
              <a:t>); and</a:t>
            </a:r>
          </a:p>
          <a:p>
            <a:pPr lvl="2">
              <a:buFont typeface="Wingdings" panose="05000000000000000000" pitchFamily="2" charset="2"/>
              <a:buChar char="Ø"/>
            </a:pPr>
            <a:r>
              <a:rPr lang="en-CA" altLang="en-US" dirty="0">
                <a:latin typeface="+mj-lt"/>
              </a:rPr>
              <a:t>the rate at which time affects value (</a:t>
            </a:r>
            <a:r>
              <a:rPr lang="en-CA" altLang="en-US" i="1" dirty="0">
                <a:latin typeface="+mj-lt"/>
              </a:rPr>
              <a:t>r</a:t>
            </a:r>
            <a:r>
              <a:rPr lang="en-CA" altLang="en-US" dirty="0">
                <a:latin typeface="+mj-lt"/>
              </a:rPr>
              <a:t>).</a:t>
            </a:r>
            <a:br>
              <a:rPr lang="en-CA" altLang="en-US" sz="1000" dirty="0">
                <a:latin typeface="+mj-lt"/>
              </a:rPr>
            </a:br>
            <a:endParaRPr lang="en-CA" altLang="en-US" sz="1000" dirty="0">
              <a:latin typeface="+mj-lt"/>
            </a:endParaRPr>
          </a:p>
          <a:p>
            <a:pPr marL="609600" indent="-342900">
              <a:buFont typeface="Arial" panose="020B0604020202020204" pitchFamily="34" charset="0"/>
              <a:buChar char="•"/>
            </a:pPr>
            <a:r>
              <a:rPr lang="en-CA" altLang="en-US" dirty="0">
                <a:latin typeface="+mj-lt"/>
              </a:rPr>
              <a:t>The </a:t>
            </a:r>
            <a:r>
              <a:rPr lang="en-CA" altLang="en-US" dirty="0" err="1">
                <a:latin typeface="+mj-lt"/>
              </a:rPr>
              <a:t>FV</a:t>
            </a:r>
            <a:r>
              <a:rPr lang="en-CA" altLang="en-US" dirty="0">
                <a:latin typeface="+mj-lt"/>
              </a:rPr>
              <a:t> of a series of cash flows is useful when saving for a goal where a specific amount will be needed at a specific point in the future (e.g., university, a wedding, or retirement).</a:t>
            </a:r>
          </a:p>
        </p:txBody>
      </p:sp>
      <p:sp>
        <p:nvSpPr>
          <p:cNvPr id="7" name="Text Placeholder 6"/>
          <p:cNvSpPr>
            <a:spLocks noGrp="1"/>
          </p:cNvSpPr>
          <p:nvPr>
            <p:ph type="body" idx="12"/>
          </p:nvPr>
        </p:nvSpPr>
        <p:spPr/>
        <p:txBody>
          <a:bodyPr/>
          <a:lstStyle/>
          <a:p>
            <a:r>
              <a:rPr lang="en-US" dirty="0"/>
              <a:t>CC-BY-NC-SA 4.0 INTERNATIONAL LICENSE</a:t>
            </a:r>
          </a:p>
          <a:p>
            <a:endParaRPr lang="en-C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404572" y="908089"/>
            <a:ext cx="3470090" cy="639762"/>
          </a:xfrm>
        </p:spPr>
        <p:txBody>
          <a:bodyPr/>
          <a:lstStyle/>
          <a:p>
            <a:r>
              <a:rPr lang="en-CA" dirty="0"/>
              <a:t>Annuities and risk</a:t>
            </a:r>
          </a:p>
        </p:txBody>
      </p:sp>
      <p:sp>
        <p:nvSpPr>
          <p:cNvPr id="17411" name="Content Placeholder 2">
            <a:extLst>
              <a:ext uri="{FF2B5EF4-FFF2-40B4-BE49-F238E27FC236}">
                <a16:creationId xmlns:a16="http://schemas.microsoft.com/office/drawing/2014/main" id="{BFA62597-AA27-4FEF-9248-2790F914D88D}"/>
              </a:ext>
            </a:extLst>
          </p:cNvPr>
          <p:cNvSpPr>
            <a:spLocks noGrp="1" noChangeArrowheads="1"/>
          </p:cNvSpPr>
          <p:nvPr>
            <p:ph sz="half" idx="2"/>
          </p:nvPr>
        </p:nvSpPr>
        <p:spPr>
          <a:xfrm>
            <a:off x="1404571" y="1547852"/>
            <a:ext cx="6838091" cy="3497828"/>
          </a:xfrm>
        </p:spPr>
        <p:txBody>
          <a:bodyPr>
            <a:normAutofit/>
          </a:bodyPr>
          <a:lstStyle/>
          <a:p>
            <a:r>
              <a:rPr lang="en-CA" altLang="en-US" dirty="0">
                <a:latin typeface="+mj-lt"/>
              </a:rPr>
              <a:t>For an annuity, the greater the rate at which time affects value, the greater the effect on the present value. </a:t>
            </a:r>
          </a:p>
          <a:p>
            <a:r>
              <a:rPr lang="en-CA" altLang="en-US" dirty="0">
                <a:latin typeface="+mj-lt"/>
              </a:rPr>
              <a:t>When opportunity cost or risk is low, waiting for liquidity doesn’t matter as much as when opportunity costs or risks are higher. Consider the lottery example. </a:t>
            </a:r>
          </a:p>
          <a:p>
            <a:r>
              <a:rPr lang="en-CA" altLang="en-US" dirty="0">
                <a:latin typeface="+mj-lt"/>
              </a:rPr>
              <a:t>When opportunity costs are low, you have nothing better to do with your liquidity, but when opportunity costs are higher, you may sacrifice more by having no liquidity.</a:t>
            </a:r>
          </a:p>
          <a:p>
            <a:r>
              <a:rPr lang="en-CA" altLang="en-US" dirty="0">
                <a:latin typeface="+mj-lt"/>
              </a:rPr>
              <a:t>Liquidity is valuable because it allows you to make choices.</a:t>
            </a:r>
          </a:p>
        </p:txBody>
      </p:sp>
      <p:sp>
        <p:nvSpPr>
          <p:cNvPr id="7" name="Text Placeholder 6"/>
          <p:cNvSpPr>
            <a:spLocks noGrp="1"/>
          </p:cNvSpPr>
          <p:nvPr>
            <p:ph type="body" idx="12"/>
          </p:nvPr>
        </p:nvSpPr>
        <p:spPr/>
        <p:txBody>
          <a:bodyPr/>
          <a:lstStyle/>
          <a:p>
            <a:r>
              <a:rPr lang="en-US" dirty="0"/>
              <a:t>CC-BY-NC-SA 4.0 INTERNATIONAL LICENSE</a:t>
            </a:r>
          </a:p>
          <a:p>
            <a:endParaRPr lang="en-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404572" y="895026"/>
            <a:ext cx="6811964" cy="639762"/>
          </a:xfrm>
        </p:spPr>
        <p:txBody>
          <a:bodyPr/>
          <a:lstStyle/>
          <a:p>
            <a:r>
              <a:rPr lang="en-CA" dirty="0"/>
              <a:t>Present and future value of annuities</a:t>
            </a:r>
          </a:p>
        </p:txBody>
      </p:sp>
      <p:sp>
        <p:nvSpPr>
          <p:cNvPr id="18435" name="Content Placeholder 2">
            <a:extLst>
              <a:ext uri="{FF2B5EF4-FFF2-40B4-BE49-F238E27FC236}">
                <a16:creationId xmlns:a16="http://schemas.microsoft.com/office/drawing/2014/main" id="{1CF9C9C5-E50D-4C8A-B8ED-4DE59CC60D13}"/>
              </a:ext>
            </a:extLst>
          </p:cNvPr>
          <p:cNvSpPr>
            <a:spLocks noGrp="1" noChangeArrowheads="1"/>
          </p:cNvSpPr>
          <p:nvPr>
            <p:ph sz="half" idx="2"/>
          </p:nvPr>
        </p:nvSpPr>
        <p:spPr>
          <a:xfrm>
            <a:off x="1404571" y="1371600"/>
            <a:ext cx="6811965" cy="3674079"/>
          </a:xfrm>
        </p:spPr>
        <p:txBody>
          <a:bodyPr>
            <a:normAutofit/>
          </a:bodyPr>
          <a:lstStyle/>
          <a:p>
            <a:r>
              <a:rPr lang="en-CA" altLang="en-US" dirty="0">
                <a:latin typeface="+mj-lt"/>
              </a:rPr>
              <a:t>The calculation for the present and future value of an annuity yields valuable insights.</a:t>
            </a:r>
          </a:p>
          <a:p>
            <a:r>
              <a:rPr lang="en-CA" altLang="en-US" dirty="0">
                <a:latin typeface="+mj-lt"/>
              </a:rPr>
              <a:t>The more time (</a:t>
            </a:r>
            <a:r>
              <a:rPr lang="en-CA" altLang="en-US" i="1" dirty="0">
                <a:latin typeface="+mj-lt"/>
              </a:rPr>
              <a:t>t</a:t>
            </a:r>
            <a:r>
              <a:rPr lang="en-CA" altLang="en-US" dirty="0">
                <a:latin typeface="+mj-lt"/>
              </a:rPr>
              <a:t>), the more periods and the more periodic payments—that is, the more cash flows</a:t>
            </a:r>
            <a:r>
              <a:rPr lang="en-CA" dirty="0">
                <a:latin typeface="+mj-lt"/>
                <a:cs typeface="Arial"/>
              </a:rPr>
              <a:t>—</a:t>
            </a:r>
            <a:r>
              <a:rPr lang="en-CA" altLang="en-US" dirty="0">
                <a:latin typeface="+mj-lt"/>
              </a:rPr>
              <a:t>the more liquidity and the more value.</a:t>
            </a:r>
            <a:endParaRPr lang="en-CA" altLang="en-US" dirty="0"/>
          </a:p>
          <a:p>
            <a:r>
              <a:rPr lang="en-CA" altLang="en-US" dirty="0">
                <a:latin typeface="+mj-lt"/>
              </a:rPr>
              <a:t>The greater the rate at which time affects value or the greater the rate of compounding, the more time affects value. As </a:t>
            </a:r>
            <a:r>
              <a:rPr lang="en-CA" altLang="en-US" i="1" dirty="0">
                <a:latin typeface="+mj-lt"/>
              </a:rPr>
              <a:t>r</a:t>
            </a:r>
            <a:r>
              <a:rPr lang="en-CA" altLang="en-US" dirty="0">
                <a:latin typeface="+mj-lt"/>
              </a:rPr>
              <a:t> increases, the FV of the annuity increases. As ash flow increases, the FV of the annuity increases. As </a:t>
            </a:r>
            <a:r>
              <a:rPr lang="en-CA" altLang="en-US" i="1" dirty="0">
                <a:latin typeface="+mj-lt"/>
              </a:rPr>
              <a:t>t</a:t>
            </a:r>
            <a:r>
              <a:rPr lang="en-CA" altLang="en-US" dirty="0">
                <a:latin typeface="+mj-lt"/>
              </a:rPr>
              <a:t> increases, the FV of the annuity increases.</a:t>
            </a:r>
          </a:p>
        </p:txBody>
      </p:sp>
      <p:sp>
        <p:nvSpPr>
          <p:cNvPr id="7" name="Text Placeholder 6"/>
          <p:cNvSpPr>
            <a:spLocks noGrp="1"/>
          </p:cNvSpPr>
          <p:nvPr>
            <p:ph type="body" idx="12"/>
          </p:nvPr>
        </p:nvSpPr>
        <p:spPr/>
        <p:txBody>
          <a:bodyPr/>
          <a:lstStyle/>
          <a:p>
            <a:r>
              <a:rPr lang="en-US" dirty="0"/>
              <a:t>CC-BY-NC-SA 4.0 INTERNATIONAL LICENSE</a:t>
            </a:r>
          </a:p>
          <a:p>
            <a:endParaRPr lang="en-C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References </a:t>
            </a:r>
          </a:p>
        </p:txBody>
      </p:sp>
      <p:sp>
        <p:nvSpPr>
          <p:cNvPr id="3" name="Content Placeholder 2"/>
          <p:cNvSpPr>
            <a:spLocks noGrp="1"/>
          </p:cNvSpPr>
          <p:nvPr>
            <p:ph idx="1"/>
          </p:nvPr>
        </p:nvSpPr>
        <p:spPr/>
        <p:txBody>
          <a:bodyPr/>
          <a:lstStyle/>
          <a:p>
            <a:pPr marL="0" indent="0">
              <a:buNone/>
            </a:pPr>
            <a:r>
              <a:rPr lang="en-CA" b="1" dirty="0">
                <a:solidFill>
                  <a:srgbClr val="0A3E28"/>
                </a:solidFill>
              </a:rPr>
              <a:t>Chapter 4: Evaluating Choices: Time, Risk, and Value</a:t>
            </a:r>
          </a:p>
          <a:p>
            <a:pPr lvl="0">
              <a:buClr>
                <a:srgbClr val="D84B26"/>
              </a:buClr>
              <a:defRPr/>
            </a:pPr>
            <a:r>
              <a:rPr lang="en-CA" sz="2000" dirty="0">
                <a:latin typeface="Arial" panose="020B0604020202020204" pitchFamily="34" charset="0"/>
              </a:rPr>
              <a:t>First Nations </a:t>
            </a:r>
            <a:r>
              <a:rPr lang="en-CA" sz="2000" dirty="0" err="1">
                <a:latin typeface="Arial" panose="020B0604020202020204" pitchFamily="34" charset="0"/>
              </a:rPr>
              <a:t>Oweesta</a:t>
            </a:r>
            <a:r>
              <a:rPr lang="en-CA" sz="2000" dirty="0">
                <a:latin typeface="Arial" panose="020B0604020202020204" pitchFamily="34" charset="0"/>
              </a:rPr>
              <a:t> Corporation and First Nations Development Institute. (2016). </a:t>
            </a:r>
            <a:r>
              <a:rPr lang="en-CA" sz="2000" i="1" dirty="0">
                <a:latin typeface="Arial" panose="020B0604020202020204" pitchFamily="34" charset="0"/>
              </a:rPr>
              <a:t>Building Native Communities</a:t>
            </a:r>
            <a:r>
              <a:rPr lang="en-CA" sz="2000" dirty="0">
                <a:latin typeface="Arial" panose="020B0604020202020204" pitchFamily="34" charset="0"/>
              </a:rPr>
              <a:t> (5th Ed). Retrieved from: </a:t>
            </a:r>
            <a:r>
              <a:rPr lang="en-CA" sz="2000" dirty="0">
                <a:latin typeface="Arial" panose="020B0604020202020204" pitchFamily="34" charset="0"/>
                <a:hlinkClick r:id="rId2"/>
              </a:rPr>
              <a:t>https://firstnations.org/knowledge-center/financial-education/bnc</a:t>
            </a:r>
            <a:r>
              <a:rPr lang="en-CA" sz="2000" dirty="0">
                <a:latin typeface="Arial" panose="020B0604020202020204" pitchFamily="34" charset="0"/>
              </a:rPr>
              <a:t>. </a:t>
            </a:r>
          </a:p>
          <a:p>
            <a:pPr marL="0" indent="0">
              <a:buNone/>
            </a:pPr>
            <a:endParaRPr lang="en-CA" dirty="0"/>
          </a:p>
        </p:txBody>
      </p:sp>
      <p:sp>
        <p:nvSpPr>
          <p:cNvPr id="4" name="Text Placeholder 3"/>
          <p:cNvSpPr>
            <a:spLocks noGrp="1"/>
          </p:cNvSpPr>
          <p:nvPr>
            <p:ph type="body" idx="12"/>
          </p:nvPr>
        </p:nvSpPr>
        <p:spPr/>
        <p:txBody>
          <a:bodyPr vert="horz" lIns="0" tIns="0" rIns="0" bIns="0" anchor="t"/>
          <a:lstStyle/>
          <a:p>
            <a:r>
              <a:rPr lang="en-US" dirty="0">
                <a:cs typeface="Arial"/>
              </a:rPr>
              <a:t>CC-BY-NC-SA 4.0 INTERNATIONAL LICENSE</a:t>
            </a:r>
          </a:p>
          <a:p>
            <a:endParaRPr lang="en-CA"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17</a:t>
            </a:fld>
            <a:endParaRPr lang="en-US" dirty="0"/>
          </a:p>
        </p:txBody>
      </p:sp>
    </p:spTree>
    <p:extLst>
      <p:ext uri="{BB962C8B-B14F-4D97-AF65-F5344CB8AC3E}">
        <p14:creationId xmlns:p14="http://schemas.microsoft.com/office/powerpoint/2010/main" val="12656097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Bettina Schneider, PhD</a:t>
            </a:r>
          </a:p>
        </p:txBody>
      </p:sp>
      <p:sp>
        <p:nvSpPr>
          <p:cNvPr id="3" name="Content Placeholder 2"/>
          <p:cNvSpPr>
            <a:spLocks noGrp="1"/>
          </p:cNvSpPr>
          <p:nvPr>
            <p:ph idx="1"/>
          </p:nvPr>
        </p:nvSpPr>
        <p:spPr/>
        <p:txBody>
          <a:bodyPr/>
          <a:lstStyle/>
          <a:p>
            <a:endParaRPr lang="en-US"/>
          </a:p>
        </p:txBody>
      </p:sp>
      <p:sp>
        <p:nvSpPr>
          <p:cNvPr id="4" name="Content Placeholder 3"/>
          <p:cNvSpPr>
            <a:spLocks noGrp="1"/>
          </p:cNvSpPr>
          <p:nvPr>
            <p:ph idx="10"/>
          </p:nvPr>
        </p:nvSpPr>
        <p:spPr/>
        <p:txBody>
          <a:bodyPr/>
          <a:lstStyle/>
          <a:p>
            <a:endParaRPr lang="en-US" dirty="0"/>
          </a:p>
        </p:txBody>
      </p:sp>
      <p:sp>
        <p:nvSpPr>
          <p:cNvPr id="5" name="Text Placeholder 3"/>
          <p:cNvSpPr>
            <a:spLocks noGrp="1"/>
          </p:cNvSpPr>
          <p:nvPr>
            <p:ph type="body" sz="quarter" idx="12"/>
          </p:nvPr>
        </p:nvSpPr>
        <p:spPr>
          <a:xfrm>
            <a:off x="1911970" y="4615334"/>
            <a:ext cx="4854575" cy="272212"/>
          </a:xfrm>
          <a:prstGeom prst="rect">
            <a:avLst/>
          </a:prstGeom>
        </p:spPr>
        <p:txBody>
          <a:bodyPr vert="horz" lIns="0" bIns="0"/>
          <a:lstStyle>
            <a:lvl1pPr marL="0" indent="0">
              <a:buFontTx/>
              <a:buNone/>
              <a:defRPr sz="1200" cap="all" baseline="0">
                <a:solidFill>
                  <a:srgbClr val="0A3E28"/>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solidFill>
                  <a:srgbClr val="F5BB34"/>
                </a:solidFill>
              </a:rPr>
              <a:t>Creative commons attribution non-commercial </a:t>
            </a:r>
            <a:r>
              <a:rPr lang="en-CA" dirty="0" err="1">
                <a:solidFill>
                  <a:srgbClr val="F5BB34"/>
                </a:solidFill>
              </a:rPr>
              <a:t>sharealike</a:t>
            </a:r>
            <a:r>
              <a:rPr lang="en-CA" dirty="0">
                <a:solidFill>
                  <a:srgbClr val="F5BB34"/>
                </a:solidFill>
              </a:rPr>
              <a:t> 4.0 international license</a:t>
            </a:r>
            <a:endParaRPr lang="en-US" dirty="0">
              <a:solidFill>
                <a:srgbClr val="F5BB34"/>
              </a:solidFill>
            </a:endParaRPr>
          </a:p>
        </p:txBody>
      </p:sp>
      <p:sp>
        <p:nvSpPr>
          <p:cNvPr id="6" name="Footer Placeholder 4"/>
          <p:cNvSpPr txBox="1">
            <a:spLocks/>
          </p:cNvSpPr>
          <p:nvPr/>
        </p:nvSpPr>
        <p:spPr>
          <a:xfrm>
            <a:off x="609333" y="5816687"/>
            <a:ext cx="4855421" cy="374407"/>
          </a:xfrm>
          <a:prstGeom prst="rect">
            <a:avLst/>
          </a:prstGeom>
        </p:spPr>
        <p:txBody>
          <a:bodyPr vert="horz" lIns="0" tIns="0" rIns="0" bIns="0" rtlCol="0" anchor="t"/>
          <a:lstStyle>
            <a:defPPr>
              <a:defRPr lang="en-US"/>
            </a:defPPr>
            <a:lvl1pPr marL="0" algn="l" defTabSz="457200" rtl="0" eaLnBrk="1" latinLnBrk="0" hangingPunct="1">
              <a:defRPr sz="1200" b="0" i="0" kern="1200">
                <a:solidFill>
                  <a:srgbClr val="0A3E28"/>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200" b="1" dirty="0"/>
              <a:t>SEPTEMBER 2019</a:t>
            </a:r>
          </a:p>
        </p:txBody>
      </p:sp>
      <p:pic>
        <p:nvPicPr>
          <p:cNvPr id="7" name="Picture 6" descr="by-nc-sa.png"/>
          <p:cNvPicPr>
            <a:picLocks noChangeAspect="1"/>
          </p:cNvPicPr>
          <p:nvPr/>
        </p:nvPicPr>
        <p:blipFill>
          <a:blip r:embed="rId2"/>
          <a:stretch>
            <a:fillRect/>
          </a:stretch>
        </p:blipFill>
        <p:spPr>
          <a:xfrm>
            <a:off x="609600" y="4643044"/>
            <a:ext cx="1227411" cy="429442"/>
          </a:xfrm>
          <a:prstGeom prst="rect">
            <a:avLst/>
          </a:prstGeom>
        </p:spPr>
      </p:pic>
      <p:sp>
        <p:nvSpPr>
          <p:cNvPr id="8" name="Content Placeholder 4"/>
          <p:cNvSpPr txBox="1">
            <a:spLocks/>
          </p:cNvSpPr>
          <p:nvPr/>
        </p:nvSpPr>
        <p:spPr>
          <a:xfrm>
            <a:off x="576858" y="2594287"/>
            <a:ext cx="5269760" cy="177446"/>
          </a:xfrm>
          <a:prstGeom prst="rect">
            <a:avLst/>
          </a:prstGeom>
        </p:spPr>
        <p:txBody>
          <a:bodyPr>
            <a:noAutofit/>
          </a:bodyPr>
          <a:lstStyle/>
          <a:p>
            <a:pPr marL="266700" marR="0" lvl="0" indent="-266700" algn="l" defTabSz="457200" rtl="0" eaLnBrk="1" fontAlgn="auto" latinLnBrk="0" hangingPunct="1">
              <a:lnSpc>
                <a:spcPct val="100000"/>
              </a:lnSpc>
              <a:spcBef>
                <a:spcPct val="20000"/>
              </a:spcBef>
              <a:spcAft>
                <a:spcPts val="0"/>
              </a:spcAft>
              <a:buClr>
                <a:schemeClr val="accent2"/>
              </a:buClr>
              <a:buSzTx/>
              <a:tabLst/>
              <a:defRPr/>
            </a:pPr>
            <a:r>
              <a:rPr kumimoji="0" lang="en-CA" sz="1200" b="0" i="0" u="none" strike="noStrike" kern="1200" cap="none" spc="0" normalizeH="0" baseline="0" noProof="0" dirty="0">
                <a:ln>
                  <a:noFill/>
                </a:ln>
                <a:solidFill>
                  <a:schemeClr val="bg1"/>
                </a:solidFill>
                <a:effectLst/>
                <a:uLnTx/>
                <a:uFillTx/>
                <a:latin typeface="Arial"/>
                <a:ea typeface="+mn-ea"/>
                <a:cs typeface="Century Gothic"/>
              </a:rPr>
              <a:t>Associate Vice-President Academic, First Nations University of Canada</a:t>
            </a:r>
          </a:p>
        </p:txBody>
      </p:sp>
    </p:spTree>
    <p:extLst>
      <p:ext uri="{BB962C8B-B14F-4D97-AF65-F5344CB8AC3E}">
        <p14:creationId xmlns:p14="http://schemas.microsoft.com/office/powerpoint/2010/main" val="35108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Open License</a:t>
            </a:r>
          </a:p>
        </p:txBody>
      </p:sp>
      <p:sp>
        <p:nvSpPr>
          <p:cNvPr id="3" name="Content Placeholder 2"/>
          <p:cNvSpPr>
            <a:spLocks noGrp="1"/>
          </p:cNvSpPr>
          <p:nvPr>
            <p:ph idx="1"/>
          </p:nvPr>
        </p:nvSpPr>
        <p:spPr/>
        <p:txBody>
          <a:bodyPr vert="horz" lIns="0" tIns="0" rIns="0" bIns="0" rtlCol="0" anchor="t">
            <a:normAutofit/>
          </a:bodyPr>
          <a:lstStyle/>
          <a:p>
            <a:pPr marL="0" indent="0">
              <a:lnSpc>
                <a:spcPct val="150000"/>
              </a:lnSpc>
              <a:spcBef>
                <a:spcPts val="0"/>
              </a:spcBef>
              <a:buNone/>
            </a:pPr>
            <a:r>
              <a:rPr lang="en-CA" sz="1200" dirty="0">
                <a:hlinkClick r:id="rId2"/>
              </a:rPr>
              <a:t>Financial Empowerment</a:t>
            </a:r>
            <a:r>
              <a:rPr lang="en-CA" sz="1200" dirty="0"/>
              <a:t> by Bettina Schneider and Saylor Academy is licensed under a </a:t>
            </a:r>
            <a:r>
              <a:rPr lang="en-CA" sz="1200" dirty="0">
                <a:hlinkClick r:id="rId3"/>
              </a:rPr>
              <a:t>Creative Commons Attribution-NonCommercial-ShareAlike 4.0 International License</a:t>
            </a:r>
            <a:r>
              <a:rPr lang="en-CA" sz="1200" dirty="0"/>
              <a:t>, except where otherwise noted. Under the terms of the </a:t>
            </a:r>
            <a:r>
              <a:rPr lang="en-CA" sz="1200" dirty="0">
                <a:hlinkClick r:id="rId4"/>
              </a:rPr>
              <a:t>CC BY-NC-SA 4.0 International License</a:t>
            </a:r>
            <a:r>
              <a:rPr lang="en-CA" sz="1200" dirty="0"/>
              <a:t>, you are free to copy, redistribute for non-commercial purposes, modify, or adapt this book as long as you provide attribution to Bettina Schneider and Saylor Academy, and distribute any modified work on the same licensing terms. Download </a:t>
            </a:r>
            <a:r>
              <a:rPr lang="en-CA" sz="1200" i="1" dirty="0"/>
              <a:t>Financial Empowerment: Personal Finance for Indigenous and Non-Indigenous People </a:t>
            </a:r>
            <a:r>
              <a:rPr lang="en-CA" sz="1200" dirty="0"/>
              <a:t>adapted by Bettina Schneider from </a:t>
            </a:r>
            <a:r>
              <a:rPr lang="en-CA" sz="1200" i="1" dirty="0"/>
              <a:t>Personal Finance, v. 1.0</a:t>
            </a:r>
            <a:r>
              <a:rPr lang="en-CA" sz="1200" dirty="0"/>
              <a:t> by Saylor Academy for free at </a:t>
            </a:r>
            <a:r>
              <a:rPr lang="en-CA" sz="1200" dirty="0">
                <a:hlinkClick r:id="rId5"/>
              </a:rPr>
              <a:t>www.uregina.ca/open-access/open-textbooks</a:t>
            </a:r>
            <a:r>
              <a:rPr lang="en-CA" sz="1200" dirty="0"/>
              <a:t>. For questions about this publication, contact: </a:t>
            </a:r>
            <a:r>
              <a:rPr lang="en-CA" sz="1200" dirty="0">
                <a:hlinkClick r:id="rId6"/>
              </a:rPr>
              <a:t>open.textbooks@uregina.ca</a:t>
            </a:r>
            <a:r>
              <a:rPr lang="en-CA" sz="1200" dirty="0"/>
              <a:t>. </a:t>
            </a:r>
          </a:p>
          <a:p>
            <a:pPr marL="0" lvl="0" indent="0">
              <a:lnSpc>
                <a:spcPct val="150000"/>
              </a:lnSpc>
              <a:spcBef>
                <a:spcPts val="0"/>
              </a:spcBef>
              <a:buNone/>
            </a:pPr>
            <a:endParaRPr lang="en-CA" sz="1200" dirty="0">
              <a:solidFill>
                <a:schemeClr val="tx1"/>
              </a:solidFill>
            </a:endParaRPr>
          </a:p>
          <a:p>
            <a:pPr marL="0" indent="0">
              <a:lnSpc>
                <a:spcPct val="150000"/>
              </a:lnSpc>
              <a:spcBef>
                <a:spcPts val="0"/>
              </a:spcBef>
              <a:buNone/>
            </a:pPr>
            <a:r>
              <a:rPr lang="en-CA" sz="1200" dirty="0">
                <a:solidFill>
                  <a:schemeClr val="tx1"/>
                </a:solidFill>
              </a:rPr>
              <a:t>PowerPoint template designed by </a:t>
            </a:r>
            <a:r>
              <a:rPr lang="en-CA" sz="1200" dirty="0">
                <a:solidFill>
                  <a:schemeClr val="tx1"/>
                </a:solidFill>
                <a:hlinkClick r:id="rId7"/>
              </a:rPr>
              <a:t>JVDW Designs</a:t>
            </a:r>
            <a:r>
              <a:rPr lang="en-CA" sz="1200" dirty="0">
                <a:solidFill>
                  <a:schemeClr val="tx1"/>
                </a:solidFill>
              </a:rPr>
              <a:t> is released under a CC BY-NC-SA 4.0 International License, except University of Regina and First Nations University of Canada logos, which are registered trademarks. </a:t>
            </a:r>
          </a:p>
          <a:p>
            <a:pPr marL="0" indent="0">
              <a:lnSpc>
                <a:spcPct val="150000"/>
              </a:lnSpc>
              <a:spcBef>
                <a:spcPts val="0"/>
              </a:spcBef>
              <a:buNone/>
            </a:pPr>
            <a:endParaRPr lang="ro-RO" sz="1200" dirty="0"/>
          </a:p>
        </p:txBody>
      </p:sp>
      <p:sp>
        <p:nvSpPr>
          <p:cNvPr id="4" name="Text Placeholder 4"/>
          <p:cNvSpPr>
            <a:spLocks noGrp="1"/>
          </p:cNvSpPr>
          <p:nvPr>
            <p:ph type="body" idx="12"/>
          </p:nvPr>
        </p:nvSpPr>
        <p:spPr>
          <a:xfrm>
            <a:off x="1404572" y="6351310"/>
            <a:ext cx="5472966" cy="177600"/>
          </a:xfrm>
        </p:spPr>
        <p:txBody>
          <a:bodyPr/>
          <a:lstStyle/>
          <a:p>
            <a:r>
              <a:rPr lang="en-US" dirty="0"/>
              <a:t>CC-BY-NC-SA 4.0 INTERNATIONAL LICENSE</a:t>
            </a:r>
          </a:p>
          <a:p>
            <a:endParaRPr lang="en-US"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2</a:t>
            </a:fld>
            <a:endParaRPr lang="en-US" dirty="0"/>
          </a:p>
        </p:txBody>
      </p:sp>
    </p:spTree>
    <p:extLst>
      <p:ext uri="{BB962C8B-B14F-4D97-AF65-F5344CB8AC3E}">
        <p14:creationId xmlns:p14="http://schemas.microsoft.com/office/powerpoint/2010/main" val="2212586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2A5EF376-FA5A-41E3-A82E-0405BFB43F68}"/>
              </a:ext>
            </a:extLst>
          </p:cNvPr>
          <p:cNvSpPr>
            <a:spLocks noGrp="1" noChangeArrowheads="1"/>
          </p:cNvSpPr>
          <p:nvPr>
            <p:ph type="title"/>
          </p:nvPr>
        </p:nvSpPr>
        <p:spPr>
          <a:noFill/>
        </p:spPr>
        <p:txBody>
          <a:bodyPr>
            <a:noAutofit/>
          </a:bodyPr>
          <a:lstStyle/>
          <a:p>
            <a:r>
              <a:rPr lang="en-CA" altLang="en-US" dirty="0">
                <a:latin typeface="+mj-lt"/>
              </a:rPr>
              <a:t>4.1 The Time Value of Money</a:t>
            </a:r>
          </a:p>
        </p:txBody>
      </p:sp>
      <p:sp>
        <p:nvSpPr>
          <p:cNvPr id="4" name="Text Placeholder 3"/>
          <p:cNvSpPr>
            <a:spLocks noGrp="1"/>
          </p:cNvSpPr>
          <p:nvPr>
            <p:ph type="body" idx="1"/>
          </p:nvPr>
        </p:nvSpPr>
        <p:spPr>
          <a:xfrm>
            <a:off x="1411085" y="1515356"/>
            <a:ext cx="6714011" cy="639762"/>
          </a:xfrm>
        </p:spPr>
        <p:txBody>
          <a:bodyPr/>
          <a:lstStyle/>
          <a:p>
            <a:r>
              <a:rPr lang="en-CA" dirty="0"/>
              <a:t>Overview </a:t>
            </a:r>
            <a:endParaRPr lang="en-CA" dirty="0">
              <a:solidFill>
                <a:srgbClr val="FF0000"/>
              </a:solidFill>
            </a:endParaRPr>
          </a:p>
        </p:txBody>
      </p:sp>
      <p:sp>
        <p:nvSpPr>
          <p:cNvPr id="4099" name="Content Placeholder 2">
            <a:extLst>
              <a:ext uri="{FF2B5EF4-FFF2-40B4-BE49-F238E27FC236}">
                <a16:creationId xmlns:a16="http://schemas.microsoft.com/office/drawing/2014/main" id="{6A9812CA-C988-48EC-B813-F4B9D5B8377D}"/>
              </a:ext>
            </a:extLst>
          </p:cNvPr>
          <p:cNvSpPr>
            <a:spLocks noGrp="1" noChangeArrowheads="1"/>
          </p:cNvSpPr>
          <p:nvPr>
            <p:ph sz="half" idx="2"/>
          </p:nvPr>
        </p:nvSpPr>
        <p:spPr>
          <a:xfrm>
            <a:off x="1404571" y="1972491"/>
            <a:ext cx="6903405" cy="3592285"/>
          </a:xfrm>
        </p:spPr>
        <p:txBody>
          <a:bodyPr>
            <a:normAutofit/>
          </a:bodyPr>
          <a:lstStyle/>
          <a:p>
            <a:r>
              <a:rPr lang="en-CA" altLang="en-US" dirty="0">
                <a:latin typeface="+mj-lt"/>
              </a:rPr>
              <a:t>Personal financial planning involves the evaluation of possible results of a decision.</a:t>
            </a:r>
          </a:p>
          <a:p>
            <a:r>
              <a:rPr lang="en-CA" altLang="en-US" dirty="0">
                <a:latin typeface="+mj-lt"/>
              </a:rPr>
              <a:t>How does the passage of time affect not only the probability of those benefits and costs, but also their overall value?</a:t>
            </a:r>
          </a:p>
          <a:p>
            <a:r>
              <a:rPr lang="en-CA" altLang="en-US" dirty="0">
                <a:latin typeface="+mj-lt"/>
              </a:rPr>
              <a:t>Liquidity is defined as liquid assets (i.e., access to cash).</a:t>
            </a:r>
          </a:p>
          <a:p>
            <a:r>
              <a:rPr lang="en-CA" altLang="en-US" dirty="0">
                <a:latin typeface="+mj-lt"/>
              </a:rPr>
              <a:t>Today, we will be examining the liquidity of money—and thus its value—which is commonly referred to as the time value of money.</a:t>
            </a:r>
          </a:p>
        </p:txBody>
      </p:sp>
      <p:sp>
        <p:nvSpPr>
          <p:cNvPr id="7" name="Text Placeholder 6"/>
          <p:cNvSpPr>
            <a:spLocks noGrp="1"/>
          </p:cNvSpPr>
          <p:nvPr>
            <p:ph type="body" idx="12"/>
          </p:nvPr>
        </p:nvSpPr>
        <p:spPr/>
        <p:txBody>
          <a:bodyPr/>
          <a:lstStyle/>
          <a:p>
            <a:r>
              <a:rPr lang="en-US" dirty="0"/>
              <a:t>CC-BY-NC-SA 4.0 INTERNATIONAL LICENSE</a:t>
            </a:r>
          </a:p>
          <a:p>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1404572" y="895026"/>
            <a:ext cx="6877278" cy="639762"/>
          </a:xfrm>
          <a:noFill/>
        </p:spPr>
        <p:txBody>
          <a:bodyPr/>
          <a:lstStyle/>
          <a:p>
            <a:r>
              <a:rPr lang="en-CA" dirty="0"/>
              <a:t>Time value of money </a:t>
            </a:r>
            <a:endParaRPr lang="en-CA" dirty="0">
              <a:solidFill>
                <a:srgbClr val="FF0000"/>
              </a:solidFill>
            </a:endParaRPr>
          </a:p>
        </p:txBody>
      </p:sp>
      <p:sp>
        <p:nvSpPr>
          <p:cNvPr id="5123" name="Content Placeholder 2">
            <a:extLst>
              <a:ext uri="{FF2B5EF4-FFF2-40B4-BE49-F238E27FC236}">
                <a16:creationId xmlns:a16="http://schemas.microsoft.com/office/drawing/2014/main" id="{C7D0FB78-A14C-4461-8CC8-914B908F0118}"/>
              </a:ext>
            </a:extLst>
          </p:cNvPr>
          <p:cNvSpPr>
            <a:spLocks noGrp="1" noChangeArrowheads="1"/>
          </p:cNvSpPr>
          <p:nvPr>
            <p:ph sz="half" idx="2"/>
          </p:nvPr>
        </p:nvSpPr>
        <p:spPr>
          <a:xfrm>
            <a:off x="1404571" y="1404158"/>
            <a:ext cx="6877279" cy="3229942"/>
          </a:xfrm>
        </p:spPr>
        <p:txBody>
          <a:bodyPr>
            <a:noAutofit/>
          </a:bodyPr>
          <a:lstStyle/>
          <a:p>
            <a:r>
              <a:rPr lang="en-CA" altLang="en-US" dirty="0">
                <a:latin typeface="+mj-lt"/>
              </a:rPr>
              <a:t>Traditional resource management teaches us that our actions today affect the resources available to us in the future (BNC, 2015).</a:t>
            </a:r>
          </a:p>
          <a:p>
            <a:r>
              <a:rPr lang="en-CA" altLang="en-US" dirty="0">
                <a:latin typeface="+mj-lt"/>
              </a:rPr>
              <a:t>The time-value-of-money concept teaches us that the money we have today, if managed effectively, </a:t>
            </a:r>
            <a:r>
              <a:rPr lang="en-CA" dirty="0">
                <a:latin typeface="+mj-lt"/>
                <a:cs typeface="Arial"/>
              </a:rPr>
              <a:t>can earn interest and increase our resources. </a:t>
            </a:r>
          </a:p>
          <a:p>
            <a:r>
              <a:rPr lang="en-CA" altLang="en-US" dirty="0">
                <a:latin typeface="+mj-lt"/>
              </a:rPr>
              <a:t>The money you have now is </a:t>
            </a:r>
            <a:r>
              <a:rPr lang="en-CA" altLang="en-US" dirty="0">
                <a:latin typeface="+mj-lt"/>
                <a:cs typeface="Arial"/>
              </a:rPr>
              <a:t>worth</a:t>
            </a:r>
            <a:r>
              <a:rPr lang="en-CA" altLang="en-US" dirty="0">
                <a:latin typeface="+mj-lt"/>
              </a:rPr>
              <a:t> more than the same amount in the future, because liquidity has value and </a:t>
            </a:r>
            <a:r>
              <a:rPr lang="en-CA" dirty="0">
                <a:latin typeface="+mj-lt"/>
                <a:cs typeface="Arial"/>
              </a:rPr>
              <a:t>enables choice.</a:t>
            </a:r>
          </a:p>
          <a:p>
            <a:r>
              <a:rPr lang="en-CA" altLang="en-US" dirty="0">
                <a:latin typeface="+mj-lt"/>
              </a:rPr>
              <a:t>Money sooner is better than money later.</a:t>
            </a:r>
          </a:p>
          <a:p>
            <a:r>
              <a:rPr lang="en-CA" altLang="en-US" dirty="0">
                <a:latin typeface="+mj-lt"/>
              </a:rPr>
              <a:t>The idea of the time value of money is fundamental to financial decisions.</a:t>
            </a:r>
          </a:p>
        </p:txBody>
      </p:sp>
      <p:sp>
        <p:nvSpPr>
          <p:cNvPr id="9" name="Text Placeholder 8"/>
          <p:cNvSpPr>
            <a:spLocks noGrp="1"/>
          </p:cNvSpPr>
          <p:nvPr>
            <p:ph type="body" idx="12"/>
          </p:nvPr>
        </p:nvSpPr>
        <p:spPr/>
        <p:txBody>
          <a:bodyPr/>
          <a:lstStyle/>
          <a:p>
            <a:r>
              <a:rPr lang="en-US" dirty="0"/>
              <a:t>CC-BY-NC-SA 4.0 INTERNATIONAL LICENSE</a:t>
            </a:r>
          </a:p>
          <a:p>
            <a:endParaRPr lang="en-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404571" y="921152"/>
            <a:ext cx="7138915" cy="639762"/>
          </a:xfrm>
        </p:spPr>
        <p:txBody>
          <a:bodyPr/>
          <a:lstStyle/>
          <a:p>
            <a:r>
              <a:rPr lang="en-CA" dirty="0">
                <a:latin typeface="+mj-lt"/>
              </a:rPr>
              <a:t>Time value of money (continued) </a:t>
            </a:r>
          </a:p>
        </p:txBody>
      </p:sp>
      <p:sp>
        <p:nvSpPr>
          <p:cNvPr id="7" name="Text Placeholder 6"/>
          <p:cNvSpPr>
            <a:spLocks noGrp="1"/>
          </p:cNvSpPr>
          <p:nvPr>
            <p:ph type="body" idx="12"/>
          </p:nvPr>
        </p:nvSpPr>
        <p:spPr/>
        <p:txBody>
          <a:bodyPr/>
          <a:lstStyle/>
          <a:p>
            <a:pPr lvl="0">
              <a:buClr>
                <a:srgbClr val="D84B26"/>
              </a:buClr>
            </a:pPr>
            <a:r>
              <a:rPr lang="en-US" dirty="0"/>
              <a:t>CC-BY-NC-SA 4.0 INTERNATIONAL LICENSE</a:t>
            </a:r>
          </a:p>
          <a:p>
            <a:endParaRPr lang="en-CA" sz="2000" dirty="0">
              <a:latin typeface="+mj-lt"/>
            </a:endParaRPr>
          </a:p>
        </p:txBody>
      </p:sp>
      <p:sp>
        <p:nvSpPr>
          <p:cNvPr id="10" name="Content Placeholder 9"/>
          <p:cNvSpPr>
            <a:spLocks noGrp="1"/>
          </p:cNvSpPr>
          <p:nvPr>
            <p:ph sz="half" idx="2"/>
          </p:nvPr>
        </p:nvSpPr>
        <p:spPr>
          <a:xfrm>
            <a:off x="1404572" y="1560914"/>
            <a:ext cx="7138914" cy="3484765"/>
          </a:xfrm>
        </p:spPr>
        <p:txBody>
          <a:bodyPr>
            <a:noAutofit/>
          </a:bodyPr>
          <a:lstStyle/>
          <a:p>
            <a:r>
              <a:rPr lang="en-CA" altLang="en-US" dirty="0"/>
              <a:t>Transaction costs, opportunity costs, and risk are all part of transforming not-so-liquid wealth into liquid wealth; they also take away from the value of wealth.</a:t>
            </a:r>
          </a:p>
          <a:p>
            <a:r>
              <a:rPr lang="en-CA" altLang="en-US" dirty="0"/>
              <a:t>Time is the key difference between not-so-liquid wealth and liquidity. You can only make choices with liquid wealth, not with cash that you don’t yet have or that has already been spent.</a:t>
            </a:r>
            <a:endParaRPr lang="en-CA" altLang="en-US" dirty="0">
              <a:solidFill>
                <a:srgbClr val="FF0000"/>
              </a:solidFill>
            </a:endParaRPr>
          </a:p>
          <a:p>
            <a:r>
              <a:rPr lang="en-CA" altLang="en-US" dirty="0"/>
              <a:t>The further in the future cash flows are, the farther away you are from your liquidity, the more opportunity cost and risk you have, and the more that takes away from the present value of your wealth, which is not yet liquid.</a:t>
            </a:r>
            <a:endParaRPr lang="en-CA" altLang="en-US" dirty="0">
              <a:solidFill>
                <a:srgbClr val="FF0000"/>
              </a:solidFill>
            </a:endParaRPr>
          </a:p>
          <a:p>
            <a:endParaRPr lang="en-CA" altLang="en-US" dirty="0"/>
          </a:p>
          <a:p>
            <a:endParaRPr lang="en-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927D729D-D731-46DB-A97B-38C9B4288E12}"/>
              </a:ext>
            </a:extLst>
          </p:cNvPr>
          <p:cNvSpPr>
            <a:spLocks noGrp="1" noChangeArrowheads="1"/>
          </p:cNvSpPr>
          <p:nvPr>
            <p:ph type="title"/>
          </p:nvPr>
        </p:nvSpPr>
        <p:spPr/>
        <p:txBody>
          <a:bodyPr>
            <a:noAutofit/>
          </a:bodyPr>
          <a:lstStyle/>
          <a:p>
            <a:r>
              <a:rPr lang="en-CA" altLang="en-US" dirty="0"/>
              <a:t>4.2 Calculating the Relationship of Time and Value</a:t>
            </a:r>
          </a:p>
        </p:txBody>
      </p:sp>
      <p:sp>
        <p:nvSpPr>
          <p:cNvPr id="4" name="Text Placeholder 3"/>
          <p:cNvSpPr>
            <a:spLocks noGrp="1"/>
          </p:cNvSpPr>
          <p:nvPr>
            <p:ph type="body" idx="1"/>
          </p:nvPr>
        </p:nvSpPr>
        <p:spPr>
          <a:xfrm>
            <a:off x="1404571" y="2017626"/>
            <a:ext cx="6694399" cy="639762"/>
          </a:xfrm>
        </p:spPr>
        <p:txBody>
          <a:bodyPr/>
          <a:lstStyle/>
          <a:p>
            <a:r>
              <a:rPr lang="en-CA" dirty="0"/>
              <a:t>Present value and future value</a:t>
            </a:r>
          </a:p>
        </p:txBody>
      </p:sp>
      <p:sp>
        <p:nvSpPr>
          <p:cNvPr id="7171" name="Content Placeholder 2">
            <a:extLst>
              <a:ext uri="{FF2B5EF4-FFF2-40B4-BE49-F238E27FC236}">
                <a16:creationId xmlns:a16="http://schemas.microsoft.com/office/drawing/2014/main" id="{DB2F10AC-E713-45CE-8E57-521AA6CB9AD1}"/>
              </a:ext>
            </a:extLst>
          </p:cNvPr>
          <p:cNvSpPr>
            <a:spLocks noGrp="1" noChangeArrowheads="1"/>
          </p:cNvSpPr>
          <p:nvPr>
            <p:ph sz="half" idx="2"/>
          </p:nvPr>
        </p:nvSpPr>
        <p:spPr>
          <a:xfrm>
            <a:off x="1404572" y="2454455"/>
            <a:ext cx="6942594" cy="2734099"/>
          </a:xfrm>
        </p:spPr>
        <p:txBody>
          <a:bodyPr>
            <a:normAutofit/>
          </a:bodyPr>
          <a:lstStyle/>
          <a:p>
            <a:r>
              <a:rPr lang="en-CA" altLang="en-US" dirty="0">
                <a:latin typeface="+mj-lt"/>
              </a:rPr>
              <a:t>Your present value, or PV, is your value today. </a:t>
            </a:r>
          </a:p>
          <a:p>
            <a:r>
              <a:rPr lang="en-CA" altLang="en-US" dirty="0">
                <a:latin typeface="+mj-lt"/>
              </a:rPr>
              <a:t>R is the rate at which time affects value or discount rate (in this case, your interest rate).</a:t>
            </a:r>
          </a:p>
          <a:p>
            <a:r>
              <a:rPr lang="en-CA" altLang="en-US" dirty="0">
                <a:latin typeface="+mj-lt"/>
              </a:rPr>
              <a:t>T is the number of time periods between you and your liquidity. </a:t>
            </a:r>
          </a:p>
          <a:p>
            <a:r>
              <a:rPr lang="en-CA" altLang="en-US" dirty="0">
                <a:latin typeface="+mj-lt"/>
              </a:rPr>
              <a:t>Know: </a:t>
            </a:r>
            <a:r>
              <a:rPr lang="en-CA" altLang="en-US" b="1" i="1" dirty="0">
                <a:latin typeface="+mj-lt"/>
              </a:rPr>
              <a:t>FV = PV x (1 + r)</a:t>
            </a:r>
            <a:r>
              <a:rPr lang="en-CA" altLang="en-US" b="1" i="1" baseline="30000" dirty="0">
                <a:latin typeface="+mj-lt"/>
              </a:rPr>
              <a:t>t</a:t>
            </a:r>
            <a:endParaRPr lang="en-CA" altLang="en-US" dirty="0">
              <a:latin typeface="+mj-lt"/>
            </a:endParaRPr>
          </a:p>
          <a:p>
            <a:endParaRPr lang="en-CA" altLang="en-US" dirty="0">
              <a:latin typeface="+mj-lt"/>
            </a:endParaRPr>
          </a:p>
        </p:txBody>
      </p:sp>
      <p:sp>
        <p:nvSpPr>
          <p:cNvPr id="7" name="Text Placeholder 6"/>
          <p:cNvSpPr>
            <a:spLocks noGrp="1"/>
          </p:cNvSpPr>
          <p:nvPr>
            <p:ph type="body" idx="12"/>
          </p:nvPr>
        </p:nvSpPr>
        <p:spPr/>
        <p:txBody>
          <a:bodyPr/>
          <a:lstStyle/>
          <a:p>
            <a:r>
              <a:rPr lang="en-US" dirty="0"/>
              <a:t>CC-BY-NC-SA 4.0 INTERNATIONAL LICENSE</a:t>
            </a:r>
          </a:p>
          <a:p>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404572" y="881963"/>
            <a:ext cx="3470090" cy="639762"/>
          </a:xfrm>
        </p:spPr>
        <p:txBody>
          <a:bodyPr/>
          <a:lstStyle/>
          <a:p>
            <a:r>
              <a:rPr lang="en-CA" dirty="0">
                <a:latin typeface="+mj-lt"/>
              </a:rPr>
              <a:t>Interest</a:t>
            </a:r>
          </a:p>
        </p:txBody>
      </p:sp>
      <p:sp>
        <p:nvSpPr>
          <p:cNvPr id="8195" name="Content Placeholder 2">
            <a:extLst>
              <a:ext uri="{FF2B5EF4-FFF2-40B4-BE49-F238E27FC236}">
                <a16:creationId xmlns:a16="http://schemas.microsoft.com/office/drawing/2014/main" id="{60E3E0C4-EB28-4150-9E9F-CF2FD1B606D4}"/>
              </a:ext>
            </a:extLst>
          </p:cNvPr>
          <p:cNvSpPr>
            <a:spLocks noGrp="1" noChangeArrowheads="1"/>
          </p:cNvSpPr>
          <p:nvPr>
            <p:ph sz="half" idx="2"/>
          </p:nvPr>
        </p:nvSpPr>
        <p:spPr>
          <a:xfrm>
            <a:off x="1404572" y="1521726"/>
            <a:ext cx="6890342" cy="3523954"/>
          </a:xfrm>
        </p:spPr>
        <p:txBody>
          <a:bodyPr>
            <a:normAutofit/>
          </a:bodyPr>
          <a:lstStyle/>
          <a:p>
            <a:r>
              <a:rPr lang="en-CA" altLang="en-US" dirty="0">
                <a:latin typeface="+mj-lt"/>
              </a:rPr>
              <a:t>Lending money is a service that has a cost.</a:t>
            </a:r>
          </a:p>
          <a:p>
            <a:r>
              <a:rPr lang="en-CA" altLang="en-US" dirty="0">
                <a:latin typeface="+mj-lt"/>
              </a:rPr>
              <a:t>Interest is the amount that is charged for the service of accessing money.</a:t>
            </a:r>
          </a:p>
          <a:p>
            <a:r>
              <a:rPr lang="en-US" dirty="0">
                <a:solidFill>
                  <a:schemeClr val="tx1"/>
                </a:solidFill>
                <a:latin typeface="+mj-lt"/>
                <a:cs typeface="Arial"/>
              </a:rPr>
              <a:t>While </a:t>
            </a:r>
            <a:r>
              <a:rPr lang="en-US" b="1" dirty="0">
                <a:solidFill>
                  <a:schemeClr val="tx1"/>
                </a:solidFill>
                <a:latin typeface="+mj-lt"/>
                <a:cs typeface="Arial"/>
              </a:rPr>
              <a:t>simple interest</a:t>
            </a:r>
            <a:r>
              <a:rPr lang="en-US" dirty="0">
                <a:solidFill>
                  <a:schemeClr val="tx1"/>
                </a:solidFill>
                <a:latin typeface="+mj-lt"/>
                <a:cs typeface="Arial"/>
              </a:rPr>
              <a:t> is calculated only on the principal amount of a loan, </a:t>
            </a:r>
            <a:r>
              <a:rPr lang="en-US" b="1" dirty="0">
                <a:solidFill>
                  <a:schemeClr val="tx1"/>
                </a:solidFill>
                <a:latin typeface="+mj-lt"/>
                <a:cs typeface="Arial"/>
              </a:rPr>
              <a:t>c</a:t>
            </a:r>
            <a:r>
              <a:rPr lang="en-CA" b="1" dirty="0" err="1">
                <a:solidFill>
                  <a:schemeClr val="tx1"/>
                </a:solidFill>
                <a:latin typeface="+mj-lt"/>
                <a:cs typeface="Arial"/>
              </a:rPr>
              <a:t>ompound</a:t>
            </a:r>
            <a:r>
              <a:rPr lang="en-CA" b="1" dirty="0">
                <a:solidFill>
                  <a:schemeClr val="tx1"/>
                </a:solidFill>
                <a:latin typeface="+mj-lt"/>
                <a:cs typeface="Arial"/>
              </a:rPr>
              <a:t> interest</a:t>
            </a:r>
            <a:r>
              <a:rPr lang="en-CA" dirty="0">
                <a:solidFill>
                  <a:schemeClr val="tx1"/>
                </a:solidFill>
                <a:latin typeface="+mj-lt"/>
                <a:cs typeface="Arial"/>
              </a:rPr>
              <a:t> is c</a:t>
            </a:r>
            <a:r>
              <a:rPr lang="en-US" dirty="0" err="1">
                <a:solidFill>
                  <a:schemeClr val="tx1"/>
                </a:solidFill>
                <a:latin typeface="+mj-lt"/>
                <a:cs typeface="Arial"/>
              </a:rPr>
              <a:t>alculated</a:t>
            </a:r>
            <a:r>
              <a:rPr lang="en-US" dirty="0">
                <a:solidFill>
                  <a:schemeClr val="tx1"/>
                </a:solidFill>
                <a:latin typeface="+mj-lt"/>
                <a:cs typeface="Arial"/>
              </a:rPr>
              <a:t> on both the principal amount of a loan and the accumulated interest of previous periods. </a:t>
            </a:r>
          </a:p>
          <a:p>
            <a:r>
              <a:rPr lang="en-CA" altLang="en-US" dirty="0">
                <a:solidFill>
                  <a:schemeClr val="tx1"/>
                </a:solidFill>
                <a:latin typeface="+mj-lt"/>
              </a:rPr>
              <a:t>Interest can work for you and against you, depending on whether you’re loaning the money or being loaned the money.</a:t>
            </a:r>
          </a:p>
          <a:p>
            <a:endParaRPr lang="en-CA" altLang="en-US" dirty="0">
              <a:latin typeface="+mj-lt"/>
            </a:endParaRPr>
          </a:p>
          <a:p>
            <a:endParaRPr lang="en-CA" altLang="en-US" dirty="0">
              <a:latin typeface="+mj-lt"/>
            </a:endParaRPr>
          </a:p>
          <a:p>
            <a:endParaRPr lang="en-CA" altLang="en-US" dirty="0">
              <a:latin typeface="+mj-lt"/>
            </a:endParaRPr>
          </a:p>
          <a:p>
            <a:endParaRPr lang="en-CA" altLang="en-US" dirty="0">
              <a:latin typeface="+mj-lt"/>
            </a:endParaRPr>
          </a:p>
        </p:txBody>
      </p:sp>
      <p:sp>
        <p:nvSpPr>
          <p:cNvPr id="7" name="Text Placeholder 6"/>
          <p:cNvSpPr>
            <a:spLocks noGrp="1"/>
          </p:cNvSpPr>
          <p:nvPr>
            <p:ph type="body" idx="12"/>
          </p:nvPr>
        </p:nvSpPr>
        <p:spPr/>
        <p:txBody>
          <a:bodyPr/>
          <a:lstStyle/>
          <a:p>
            <a:r>
              <a:rPr lang="en-US" dirty="0"/>
              <a:t>CC-BY-NC-SA 4.0 INTERNATIONAL LICENSE</a:t>
            </a:r>
          </a:p>
          <a:p>
            <a:endParaRPr lang="en-CA" dirty="0">
              <a:latin typeface="+mj-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404571" y="908089"/>
            <a:ext cx="5701623" cy="639762"/>
          </a:xfrm>
        </p:spPr>
        <p:txBody>
          <a:bodyPr/>
          <a:lstStyle/>
          <a:p>
            <a:r>
              <a:rPr lang="en-CA" dirty="0"/>
              <a:t>Key considerations </a:t>
            </a:r>
            <a:endParaRPr lang="en-CA" dirty="0">
              <a:solidFill>
                <a:srgbClr val="FF0000"/>
              </a:solidFill>
            </a:endParaRPr>
          </a:p>
        </p:txBody>
      </p:sp>
      <p:sp>
        <p:nvSpPr>
          <p:cNvPr id="9219" name="Content Placeholder 2">
            <a:extLst>
              <a:ext uri="{FF2B5EF4-FFF2-40B4-BE49-F238E27FC236}">
                <a16:creationId xmlns:a16="http://schemas.microsoft.com/office/drawing/2014/main" id="{433DCCD8-456B-42D9-8769-0AFA8D60937C}"/>
              </a:ext>
            </a:extLst>
          </p:cNvPr>
          <p:cNvSpPr>
            <a:spLocks noGrp="1" noChangeArrowheads="1"/>
          </p:cNvSpPr>
          <p:nvPr>
            <p:ph sz="half" idx="2"/>
          </p:nvPr>
        </p:nvSpPr>
        <p:spPr>
          <a:xfrm>
            <a:off x="1404571" y="1496515"/>
            <a:ext cx="6929531" cy="3634423"/>
          </a:xfrm>
        </p:spPr>
        <p:txBody>
          <a:bodyPr>
            <a:normAutofit fontScale="92500"/>
          </a:bodyPr>
          <a:lstStyle/>
          <a:p>
            <a:r>
              <a:rPr lang="en-CA" sz="2200" dirty="0">
                <a:solidFill>
                  <a:schemeClr val="tx1"/>
                </a:solidFill>
                <a:cs typeface="Arial"/>
              </a:rPr>
              <a:t>When students put money into a savings account, they are loaning the bank their money. For this “service,” the student will receive interest on their money. </a:t>
            </a:r>
            <a:endParaRPr lang="en-US" sz="2200" dirty="0">
              <a:solidFill>
                <a:schemeClr val="tx1"/>
              </a:solidFill>
              <a:cs typeface="Arial"/>
            </a:endParaRPr>
          </a:p>
          <a:p>
            <a:r>
              <a:rPr lang="en-CA" sz="2200" dirty="0">
                <a:solidFill>
                  <a:schemeClr val="tx1"/>
                </a:solidFill>
                <a:cs typeface="Arial"/>
              </a:rPr>
              <a:t>When students take out loans, they will be charged interest for the service of accessing money they don’t have. </a:t>
            </a:r>
          </a:p>
          <a:p>
            <a:r>
              <a:rPr lang="en-CA" sz="2200" dirty="0">
                <a:solidFill>
                  <a:schemeClr val="tx1"/>
                </a:solidFill>
                <a:cs typeface="Arial"/>
              </a:rPr>
              <a:t>The “cost of capital” (i.e., how much it costs you to get money you don’t have) is much higher for an individual seeking a loan from a bank than is the cost of capital for a bank “holding” money from an individual in a savings account, etc.</a:t>
            </a:r>
            <a:endParaRPr lang="en-CA" dirty="0">
              <a:solidFill>
                <a:schemeClr val="tx1"/>
              </a:solidFill>
            </a:endParaRPr>
          </a:p>
          <a:p>
            <a:endParaRPr lang="en-US" sz="2200" dirty="0">
              <a:solidFill>
                <a:schemeClr val="tx1"/>
              </a:solidFill>
              <a:cs typeface="Arial"/>
            </a:endParaRPr>
          </a:p>
        </p:txBody>
      </p:sp>
      <p:sp>
        <p:nvSpPr>
          <p:cNvPr id="7" name="Text Placeholder 6"/>
          <p:cNvSpPr>
            <a:spLocks noGrp="1"/>
          </p:cNvSpPr>
          <p:nvPr>
            <p:ph type="body" idx="12"/>
          </p:nvPr>
        </p:nvSpPr>
        <p:spPr/>
        <p:txBody>
          <a:bodyPr/>
          <a:lstStyle/>
          <a:p>
            <a:r>
              <a:rPr lang="en-US" dirty="0"/>
              <a:t>CC-BY-NC-SA 4.0 INTERNATIONAL LICENSE</a:t>
            </a:r>
          </a:p>
          <a:p>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404571" y="842774"/>
            <a:ext cx="6955658" cy="639762"/>
          </a:xfrm>
        </p:spPr>
        <p:txBody>
          <a:bodyPr/>
          <a:lstStyle/>
          <a:p>
            <a:r>
              <a:rPr lang="en-CA" dirty="0"/>
              <a:t>Calculating time value of money</a:t>
            </a:r>
          </a:p>
        </p:txBody>
      </p:sp>
      <p:sp>
        <p:nvSpPr>
          <p:cNvPr id="11267" name="Content Placeholder 2">
            <a:extLst>
              <a:ext uri="{FF2B5EF4-FFF2-40B4-BE49-F238E27FC236}">
                <a16:creationId xmlns:a16="http://schemas.microsoft.com/office/drawing/2014/main" id="{8F77339E-AD41-4229-A3B1-8190762AF541}"/>
              </a:ext>
            </a:extLst>
          </p:cNvPr>
          <p:cNvSpPr>
            <a:spLocks noGrp="1" noChangeArrowheads="1"/>
          </p:cNvSpPr>
          <p:nvPr>
            <p:ph sz="half" idx="2"/>
          </p:nvPr>
        </p:nvSpPr>
        <p:spPr>
          <a:xfrm>
            <a:off x="1404572" y="1385073"/>
            <a:ext cx="6798902" cy="4022951"/>
          </a:xfrm>
        </p:spPr>
        <p:txBody>
          <a:bodyPr>
            <a:normAutofit fontScale="85000" lnSpcReduction="10000"/>
          </a:bodyPr>
          <a:lstStyle/>
          <a:p>
            <a:r>
              <a:rPr lang="en-CA" altLang="en-US" sz="2400" dirty="0">
                <a:latin typeface="+mj-lt"/>
              </a:rPr>
              <a:t>Your grandparents have promised to give you $1,000 for your twenty-first birthday, one year from today. If you had the money today, what would it be worth? That is, how much would $1,000 worth of liquidity one year from now be worth today? </a:t>
            </a:r>
          </a:p>
          <a:p>
            <a:r>
              <a:rPr lang="en-CA" altLang="en-US" sz="2400" dirty="0">
                <a:latin typeface="+mj-lt"/>
              </a:rPr>
              <a:t>If your bank pays 4 percent per year (interest rates are always stated as annual rates) on your account, then you would earn $40 of interest in the next year ($1,000 × .04). </a:t>
            </a:r>
          </a:p>
          <a:p>
            <a:r>
              <a:rPr lang="en-CA" altLang="en-US" sz="2400" dirty="0">
                <a:latin typeface="+mj-lt"/>
              </a:rPr>
              <a:t>The future value, or FV, of your wealth would be $1,040.</a:t>
            </a:r>
          </a:p>
          <a:p>
            <a:r>
              <a:rPr lang="en-CA" altLang="en-US" sz="2400" dirty="0">
                <a:latin typeface="+mj-lt"/>
              </a:rPr>
              <a:t>Know: </a:t>
            </a:r>
            <a:r>
              <a:rPr lang="en-CA" altLang="en-US" sz="2400" b="1" i="1" dirty="0">
                <a:latin typeface="+mj-lt"/>
              </a:rPr>
              <a:t>FV = PV </a:t>
            </a:r>
            <a:r>
              <a:rPr lang="en-CA" sz="2400" dirty="0">
                <a:latin typeface="+mj-lt"/>
                <a:cs typeface="Arial"/>
              </a:rPr>
              <a:t>×</a:t>
            </a:r>
            <a:r>
              <a:rPr lang="en-CA" altLang="en-US" sz="2400" b="1" i="1" dirty="0">
                <a:latin typeface="+mj-lt"/>
              </a:rPr>
              <a:t> (1 + r)</a:t>
            </a:r>
            <a:r>
              <a:rPr lang="en-CA" altLang="en-US" sz="2400" b="1" i="1" baseline="30000" dirty="0">
                <a:latin typeface="+mj-lt"/>
              </a:rPr>
              <a:t>t</a:t>
            </a:r>
            <a:endParaRPr lang="en-CA" altLang="en-US" sz="2400" dirty="0">
              <a:latin typeface="+mj-lt"/>
            </a:endParaRPr>
          </a:p>
          <a:p>
            <a:r>
              <a:rPr lang="en-CA" altLang="en-US" sz="2400" dirty="0">
                <a:latin typeface="+mj-lt"/>
              </a:rPr>
              <a:t>Be able to calculate PV and FV. Review the examples we cover in class and the examples in the textbook.</a:t>
            </a:r>
          </a:p>
        </p:txBody>
      </p:sp>
      <p:sp>
        <p:nvSpPr>
          <p:cNvPr id="7" name="Text Placeholder 6"/>
          <p:cNvSpPr>
            <a:spLocks noGrp="1"/>
          </p:cNvSpPr>
          <p:nvPr>
            <p:ph type="body" idx="12"/>
          </p:nvPr>
        </p:nvSpPr>
        <p:spPr/>
        <p:txBody>
          <a:bodyPr/>
          <a:lstStyle/>
          <a:p>
            <a:r>
              <a:rPr lang="en-US" dirty="0"/>
              <a:t>CC-BY-NC-SA 4.0 INTERNATIONAL LICENSE</a:t>
            </a:r>
          </a:p>
          <a:p>
            <a:endParaRPr lang="en-CA" dirty="0"/>
          </a:p>
        </p:txBody>
      </p:sp>
    </p:spTree>
  </p:cSld>
  <p:clrMapOvr>
    <a:masterClrMapping/>
  </p:clrMapOvr>
</p:sld>
</file>

<file path=ppt/theme/theme1.xml><?xml version="1.0" encoding="utf-8"?>
<a:theme xmlns:a="http://schemas.openxmlformats.org/drawingml/2006/main" name="Naked PowerPoint Template">
  <a:themeElements>
    <a:clrScheme name="Custom 1">
      <a:dk1>
        <a:srgbClr val="1C0804"/>
      </a:dk1>
      <a:lt1>
        <a:sysClr val="window" lastClr="FFFFFF"/>
      </a:lt1>
      <a:dk2>
        <a:srgbClr val="1C0804"/>
      </a:dk2>
      <a:lt2>
        <a:srgbClr val="FFFFFF"/>
      </a:lt2>
      <a:accent1>
        <a:srgbClr val="8ABF43"/>
      </a:accent1>
      <a:accent2>
        <a:srgbClr val="D84B26"/>
      </a:accent2>
      <a:accent3>
        <a:srgbClr val="25AABA"/>
      </a:accent3>
      <a:accent4>
        <a:srgbClr val="A7BF85"/>
      </a:accent4>
      <a:accent5>
        <a:srgbClr val="DC846D"/>
      </a:accent5>
      <a:accent6>
        <a:srgbClr val="82B5BB"/>
      </a:accent6>
      <a:hlink>
        <a:srgbClr val="8ABF43"/>
      </a:hlink>
      <a:folHlink>
        <a:srgbClr val="A6BF83"/>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18821</TotalTime>
  <Words>1291</Words>
  <Application>Microsoft Office PowerPoint</Application>
  <PresentationFormat>On-screen Show (4:3)</PresentationFormat>
  <Paragraphs>113</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Naked PowerPoint Template</vt:lpstr>
      <vt:lpstr>PowerPoint Presentation</vt:lpstr>
      <vt:lpstr>Open License</vt:lpstr>
      <vt:lpstr>4.1 The Time Value of Money</vt:lpstr>
      <vt:lpstr>PowerPoint Presentation</vt:lpstr>
      <vt:lpstr>PowerPoint Presentation</vt:lpstr>
      <vt:lpstr>4.2 Calculating the Relationship of Time and Value</vt:lpstr>
      <vt:lpstr>PowerPoint Presentation</vt:lpstr>
      <vt:lpstr>PowerPoint Presentation</vt:lpstr>
      <vt:lpstr>PowerPoint Presentation</vt:lpstr>
      <vt:lpstr>PowerPoint Presentation</vt:lpstr>
      <vt:lpstr>PowerPoint Presentation</vt:lpstr>
      <vt:lpstr>PowerPoint Presentation</vt:lpstr>
      <vt:lpstr>4.3 Valuing a Series of Cash Flows</vt:lpstr>
      <vt:lpstr>PowerPoint Presentation</vt:lpstr>
      <vt:lpstr>PowerPoint Presentation</vt:lpstr>
      <vt:lpstr>PowerPoint Presentation</vt:lpstr>
      <vt:lpstr>References </vt:lpstr>
      <vt:lpstr>Bettina Schneider, PhD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van der Woude</dc:creator>
  <cp:lastModifiedBy>Ryan</cp:lastModifiedBy>
  <cp:revision>193</cp:revision>
  <dcterms:created xsi:type="dcterms:W3CDTF">2019-07-19T18:36:56Z</dcterms:created>
  <dcterms:modified xsi:type="dcterms:W3CDTF">2019-10-16T15:14:23Z</dcterms:modified>
</cp:coreProperties>
</file>