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1"/>
  </p:notesMasterIdLst>
  <p:handoutMasterIdLst>
    <p:handoutMasterId r:id="rId32"/>
  </p:handoutMasterIdLst>
  <p:sldIdLst>
    <p:sldId id="257" r:id="rId2"/>
    <p:sldId id="260" r:id="rId3"/>
    <p:sldId id="326" r:id="rId4"/>
    <p:sldId id="344" r:id="rId5"/>
    <p:sldId id="319" r:id="rId6"/>
    <p:sldId id="318" r:id="rId7"/>
    <p:sldId id="327" r:id="rId8"/>
    <p:sldId id="351" r:id="rId9"/>
    <p:sldId id="352" r:id="rId10"/>
    <p:sldId id="353" r:id="rId11"/>
    <p:sldId id="362" r:id="rId12"/>
    <p:sldId id="354" r:id="rId13"/>
    <p:sldId id="343" r:id="rId14"/>
    <p:sldId id="348" r:id="rId15"/>
    <p:sldId id="356" r:id="rId16"/>
    <p:sldId id="349" r:id="rId17"/>
    <p:sldId id="355" r:id="rId18"/>
    <p:sldId id="357" r:id="rId19"/>
    <p:sldId id="359" r:id="rId20"/>
    <p:sldId id="360" r:id="rId21"/>
    <p:sldId id="363" r:id="rId22"/>
    <p:sldId id="364" r:id="rId23"/>
    <p:sldId id="365" r:id="rId24"/>
    <p:sldId id="367" r:id="rId25"/>
    <p:sldId id="368" r:id="rId26"/>
    <p:sldId id="369" r:id="rId27"/>
    <p:sldId id="371" r:id="rId28"/>
    <p:sldId id="370" r:id="rId29"/>
    <p:sldId id="264" r:id="rId3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yan" initials="R" lastIdx="6" clrIdx="0"/>
  <p:cmAuthor id="1" name="Bettina Schneider" initials="BS" lastIdx="7"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A3E28"/>
    <a:srgbClr val="F5BB34"/>
    <a:srgbClr val="00261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60D218A-5BDF-4FD7-8326-EDBB5CB20666}" v="7" dt="2019-10-10T18:51:35.405"/>
    <p1510:client id="{859779FB-401A-4D0E-92CE-C8E70ED5A877}" v="26" dt="2019-10-10T23:01:01.945"/>
    <p1510:client id="{9EE0724E-3AF9-4E9A-945C-DF7981C55E40}" v="77" dt="2019-09-17T02:42:45.394"/>
    <p1510:client id="{A74EB113-638D-468A-A2FA-60B877C57687}" v="141" dt="2019-09-17T19:47:52.984"/>
    <p1510:client id="{AB1FFA27-CBDD-41F7-9613-CB9A168FC58A}" v="20" dt="2019-10-16T15:19:47.742"/>
    <p1510:client id="{B6BB5E26-FFDD-4B01-95ED-D8E7B3639E64}" v="51" dt="2019-10-06T21:19:47.742"/>
    <p1510:client id="{CE6DBD70-C9E4-4E17-A56A-54505D5F25E8}" v="416" dt="2019-09-16T14:04:38.03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29" autoAdjust="0"/>
    <p:restoredTop sz="94661" autoAdjust="0"/>
  </p:normalViewPr>
  <p:slideViewPr>
    <p:cSldViewPr snapToGrid="0" snapToObjects="1">
      <p:cViewPr varScale="1">
        <p:scale>
          <a:sx n="74" d="100"/>
          <a:sy n="74" d="100"/>
        </p:scale>
        <p:origin x="-1086"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microsoft.com/office/2015/10/relationships/revisionInfo" Target="revisionInfo.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38"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9EE0724E-3AF9-4E9A-945C-DF7981C55E40}"/>
    <pc:docChg chg="addSld delSld modSld">
      <pc:chgData name="" userId="" providerId="" clId="Web-{9EE0724E-3AF9-4E9A-945C-DF7981C55E40}" dt="2019-09-17T02:42:45.394" v="71" actId="20577"/>
      <pc:docMkLst>
        <pc:docMk/>
      </pc:docMkLst>
      <pc:sldChg chg="del">
        <pc:chgData name="" userId="" providerId="" clId="Web-{9EE0724E-3AF9-4E9A-945C-DF7981C55E40}" dt="2019-09-17T02:28:21.908" v="0"/>
        <pc:sldMkLst>
          <pc:docMk/>
          <pc:sldMk cId="0" sldId="358"/>
        </pc:sldMkLst>
      </pc:sldChg>
      <pc:sldChg chg="addSp delSp modSp del">
        <pc:chgData name="" userId="" providerId="" clId="Web-{9EE0724E-3AF9-4E9A-945C-DF7981C55E40}" dt="2019-09-17T02:36:23.503" v="40"/>
        <pc:sldMkLst>
          <pc:docMk/>
          <pc:sldMk cId="0" sldId="366"/>
        </pc:sldMkLst>
        <pc:spChg chg="add del mod">
          <ac:chgData name="" userId="" providerId="" clId="Web-{9EE0724E-3AF9-4E9A-945C-DF7981C55E40}" dt="2019-09-17T02:36:13.393" v="39"/>
          <ac:spMkLst>
            <pc:docMk/>
            <pc:sldMk cId="0" sldId="366"/>
            <ac:spMk id="2" creationId="{83DB2EDF-CB88-473A-8CDF-5C3FD92CA5C4}"/>
          </ac:spMkLst>
        </pc:spChg>
        <pc:spChg chg="mod">
          <ac:chgData name="" userId="" providerId="" clId="Web-{9EE0724E-3AF9-4E9A-945C-DF7981C55E40}" dt="2019-09-17T02:32:46.690" v="18" actId="20577"/>
          <ac:spMkLst>
            <pc:docMk/>
            <pc:sldMk cId="0" sldId="366"/>
            <ac:spMk id="30723" creationId="{F61F713E-127A-485C-A7FD-A0AEE8BEC5A3}"/>
          </ac:spMkLst>
        </pc:spChg>
      </pc:sldChg>
      <pc:sldChg chg="modSp">
        <pc:chgData name="" userId="" providerId="" clId="Web-{9EE0724E-3AF9-4E9A-945C-DF7981C55E40}" dt="2019-09-17T02:36:09.252" v="35" actId="20577"/>
        <pc:sldMkLst>
          <pc:docMk/>
          <pc:sldMk cId="0" sldId="367"/>
        </pc:sldMkLst>
        <pc:spChg chg="mod">
          <ac:chgData name="" userId="" providerId="" clId="Web-{9EE0724E-3AF9-4E9A-945C-DF7981C55E40}" dt="2019-09-17T02:33:03.893" v="23" actId="1076"/>
          <ac:spMkLst>
            <pc:docMk/>
            <pc:sldMk cId="0" sldId="367"/>
            <ac:spMk id="5" creationId="{00000000-0000-0000-0000-000000000000}"/>
          </ac:spMkLst>
        </pc:spChg>
        <pc:spChg chg="mod">
          <ac:chgData name="" userId="" providerId="" clId="Web-{9EE0724E-3AF9-4E9A-945C-DF7981C55E40}" dt="2019-09-17T02:36:09.252" v="35" actId="20577"/>
          <ac:spMkLst>
            <pc:docMk/>
            <pc:sldMk cId="0" sldId="367"/>
            <ac:spMk id="29699" creationId="{828C2576-DD77-4AA9-BB2D-1831689DECA5}"/>
          </ac:spMkLst>
        </pc:spChg>
      </pc:sldChg>
      <pc:sldChg chg="modSp">
        <pc:chgData name="" userId="" providerId="" clId="Web-{9EE0724E-3AF9-4E9A-945C-DF7981C55E40}" dt="2019-09-17T02:39:44.565" v="52" actId="20577"/>
        <pc:sldMkLst>
          <pc:docMk/>
          <pc:sldMk cId="2404082466" sldId="368"/>
        </pc:sldMkLst>
        <pc:spChg chg="mod">
          <ac:chgData name="" userId="" providerId="" clId="Web-{9EE0724E-3AF9-4E9A-945C-DF7981C55E40}" dt="2019-09-17T02:39:44.565" v="52" actId="20577"/>
          <ac:spMkLst>
            <pc:docMk/>
            <pc:sldMk cId="2404082466" sldId="368"/>
            <ac:spMk id="5" creationId="{00000000-0000-0000-0000-000000000000}"/>
          </ac:spMkLst>
        </pc:spChg>
        <pc:spChg chg="mod">
          <ac:chgData name="" userId="" providerId="" clId="Web-{9EE0724E-3AF9-4E9A-945C-DF7981C55E40}" dt="2019-09-17T02:38:17.612" v="51" actId="14100"/>
          <ac:spMkLst>
            <pc:docMk/>
            <pc:sldMk cId="2404082466" sldId="368"/>
            <ac:spMk id="30723" creationId="{F61F713E-127A-485C-A7FD-A0AEE8BEC5A3}"/>
          </ac:spMkLst>
        </pc:spChg>
      </pc:sldChg>
      <pc:sldChg chg="modSp add replId">
        <pc:chgData name="" userId="" providerId="" clId="Web-{9EE0724E-3AF9-4E9A-945C-DF7981C55E40}" dt="2019-09-17T02:42:45.394" v="71" actId="20577"/>
        <pc:sldMkLst>
          <pc:docMk/>
          <pc:sldMk cId="2250204074" sldId="369"/>
        </pc:sldMkLst>
        <pc:spChg chg="mod">
          <ac:chgData name="" userId="" providerId="" clId="Web-{9EE0724E-3AF9-4E9A-945C-DF7981C55E40}" dt="2019-09-17T02:42:45.394" v="71" actId="20577"/>
          <ac:spMkLst>
            <pc:docMk/>
            <pc:sldMk cId="2250204074" sldId="369"/>
            <ac:spMk id="5" creationId="{00000000-0000-0000-0000-000000000000}"/>
          </ac:spMkLst>
        </pc:spChg>
        <pc:spChg chg="mod">
          <ac:chgData name="" userId="" providerId="" clId="Web-{9EE0724E-3AF9-4E9A-945C-DF7981C55E40}" dt="2019-09-17T02:40:50.831" v="61" actId="20577"/>
          <ac:spMkLst>
            <pc:docMk/>
            <pc:sldMk cId="2250204074" sldId="369"/>
            <ac:spMk id="30723" creationId="{F61F713E-127A-485C-A7FD-A0AEE8BEC5A3}"/>
          </ac:spMkLst>
        </pc:spChg>
      </pc:sldChg>
    </pc:docChg>
  </pc:docChgLst>
  <pc:docChgLst>
    <pc:chgData clId="Web-{CE6DBD70-C9E4-4E17-A56A-54505D5F25E8}"/>
    <pc:docChg chg="addSld delSld modSld sldOrd">
      <pc:chgData name="" userId="" providerId="" clId="Web-{CE6DBD70-C9E4-4E17-A56A-54505D5F25E8}" dt="2019-09-16T14:04:38.030" v="400" actId="20577"/>
      <pc:docMkLst>
        <pc:docMk/>
      </pc:docMkLst>
      <pc:sldChg chg="modSp ord">
        <pc:chgData name="" userId="" providerId="" clId="Web-{CE6DBD70-C9E4-4E17-A56A-54505D5F25E8}" dt="2019-09-16T13:39:40.085" v="209" actId="20577"/>
        <pc:sldMkLst>
          <pc:docMk/>
          <pc:sldMk cId="0" sldId="319"/>
        </pc:sldMkLst>
        <pc:spChg chg="mod">
          <ac:chgData name="" userId="" providerId="" clId="Web-{CE6DBD70-C9E4-4E17-A56A-54505D5F25E8}" dt="2019-09-16T13:25:47.470" v="76" actId="20577"/>
          <ac:spMkLst>
            <pc:docMk/>
            <pc:sldMk cId="0" sldId="319"/>
            <ac:spMk id="5" creationId="{00000000-0000-0000-0000-000000000000}"/>
          </ac:spMkLst>
        </pc:spChg>
        <pc:spChg chg="mod">
          <ac:chgData name="" userId="" providerId="" clId="Web-{CE6DBD70-C9E4-4E17-A56A-54505D5F25E8}" dt="2019-09-16T13:39:40.085" v="209" actId="20577"/>
          <ac:spMkLst>
            <pc:docMk/>
            <pc:sldMk cId="0" sldId="319"/>
            <ac:spMk id="5123" creationId="{1566444D-FA0F-4D75-97EA-2C1EDDCE0BBB}"/>
          </ac:spMkLst>
        </pc:spChg>
      </pc:sldChg>
      <pc:sldChg chg="modSp del">
        <pc:chgData name="" userId="" providerId="" clId="Web-{CE6DBD70-C9E4-4E17-A56A-54505D5F25E8}" dt="2019-09-16T13:43:33.183" v="214"/>
        <pc:sldMkLst>
          <pc:docMk/>
          <pc:sldMk cId="0" sldId="320"/>
        </pc:sldMkLst>
        <pc:spChg chg="mod">
          <ac:chgData name="" userId="" providerId="" clId="Web-{CE6DBD70-C9E4-4E17-A56A-54505D5F25E8}" dt="2019-09-16T13:43:31.542" v="212" actId="20577"/>
          <ac:spMkLst>
            <pc:docMk/>
            <pc:sldMk cId="0" sldId="320"/>
            <ac:spMk id="3" creationId="{F11040FF-ACB2-45E2-BAE2-F802FD627296}"/>
          </ac:spMkLst>
        </pc:spChg>
      </pc:sldChg>
      <pc:sldChg chg="modSp ord">
        <pc:chgData name="" userId="" providerId="" clId="Web-{CE6DBD70-C9E4-4E17-A56A-54505D5F25E8}" dt="2019-09-16T13:09:57.351" v="52"/>
        <pc:sldMkLst>
          <pc:docMk/>
          <pc:sldMk cId="0" sldId="327"/>
        </pc:sldMkLst>
        <pc:spChg chg="mod">
          <ac:chgData name="" userId="" providerId="" clId="Web-{CE6DBD70-C9E4-4E17-A56A-54505D5F25E8}" dt="2019-09-16T12:25:52.124" v="1" actId="20577"/>
          <ac:spMkLst>
            <pc:docMk/>
            <pc:sldMk cId="0" sldId="327"/>
            <ac:spMk id="5" creationId="{00000000-0000-0000-0000-000000000000}"/>
          </ac:spMkLst>
        </pc:spChg>
        <pc:spChg chg="mod">
          <ac:chgData name="" userId="" providerId="" clId="Web-{CE6DBD70-C9E4-4E17-A56A-54505D5F25E8}" dt="2019-09-16T12:37:24.973" v="12" actId="1076"/>
          <ac:spMkLst>
            <pc:docMk/>
            <pc:sldMk cId="0" sldId="327"/>
            <ac:spMk id="6147" creationId="{DDAA8289-9C4A-4645-8C45-3B316C513718}"/>
          </ac:spMkLst>
        </pc:spChg>
      </pc:sldChg>
      <pc:sldChg chg="modSp">
        <pc:chgData name="" userId="" providerId="" clId="Web-{CE6DBD70-C9E4-4E17-A56A-54505D5F25E8}" dt="2019-09-16T13:53:25.295" v="298" actId="20577"/>
        <pc:sldMkLst>
          <pc:docMk/>
          <pc:sldMk cId="0" sldId="343"/>
        </pc:sldMkLst>
        <pc:spChg chg="mod">
          <ac:chgData name="" userId="" providerId="" clId="Web-{CE6DBD70-C9E4-4E17-A56A-54505D5F25E8}" dt="2019-09-16T13:49:44.231" v="256" actId="20577"/>
          <ac:spMkLst>
            <pc:docMk/>
            <pc:sldMk cId="0" sldId="343"/>
            <ac:spMk id="5" creationId="{00000000-0000-0000-0000-000000000000}"/>
          </ac:spMkLst>
        </pc:spChg>
        <pc:spChg chg="mod">
          <ac:chgData name="" userId="" providerId="" clId="Web-{CE6DBD70-C9E4-4E17-A56A-54505D5F25E8}" dt="2019-09-16T13:53:25.295" v="298" actId="20577"/>
          <ac:spMkLst>
            <pc:docMk/>
            <pc:sldMk cId="0" sldId="343"/>
            <ac:spMk id="16387" creationId="{45FE120C-8A7B-4D96-B3E6-02222A036871}"/>
          </ac:spMkLst>
        </pc:spChg>
      </pc:sldChg>
      <pc:sldChg chg="modSp">
        <pc:chgData name="" userId="" providerId="" clId="Web-{CE6DBD70-C9E4-4E17-A56A-54505D5F25E8}" dt="2019-09-16T12:37:16.004" v="11" actId="20577"/>
        <pc:sldMkLst>
          <pc:docMk/>
          <pc:sldMk cId="0" sldId="344"/>
        </pc:sldMkLst>
        <pc:spChg chg="mod">
          <ac:chgData name="" userId="" providerId="" clId="Web-{CE6DBD70-C9E4-4E17-A56A-54505D5F25E8}" dt="2019-09-16T12:37:16.004" v="11" actId="20577"/>
          <ac:spMkLst>
            <pc:docMk/>
            <pc:sldMk cId="0" sldId="344"/>
            <ac:spMk id="5" creationId="{00000000-0000-0000-0000-000000000000}"/>
          </ac:spMkLst>
        </pc:spChg>
      </pc:sldChg>
      <pc:sldChg chg="modSp del ord">
        <pc:chgData name="" userId="" providerId="" clId="Web-{CE6DBD70-C9E4-4E17-A56A-54505D5F25E8}" dt="2019-09-16T13:33:57.756" v="137"/>
        <pc:sldMkLst>
          <pc:docMk/>
          <pc:sldMk cId="0" sldId="345"/>
        </pc:sldMkLst>
        <pc:spChg chg="mod">
          <ac:chgData name="" userId="" providerId="" clId="Web-{CE6DBD70-C9E4-4E17-A56A-54505D5F25E8}" dt="2019-09-16T12:26:40.702" v="3" actId="20577"/>
          <ac:spMkLst>
            <pc:docMk/>
            <pc:sldMk cId="0" sldId="345"/>
            <ac:spMk id="5" creationId="{00000000-0000-0000-0000-000000000000}"/>
          </ac:spMkLst>
        </pc:spChg>
        <pc:spChg chg="mod">
          <ac:chgData name="" userId="" providerId="" clId="Web-{CE6DBD70-C9E4-4E17-A56A-54505D5F25E8}" dt="2019-09-16T13:27:32.830" v="94" actId="20577"/>
          <ac:spMkLst>
            <pc:docMk/>
            <pc:sldMk cId="0" sldId="345"/>
            <ac:spMk id="7171" creationId="{0F89F897-4CB5-49F5-9175-C7AD15D3D42E}"/>
          </ac:spMkLst>
        </pc:spChg>
      </pc:sldChg>
      <pc:sldChg chg="modSp">
        <pc:chgData name="" userId="" providerId="" clId="Web-{CE6DBD70-C9E4-4E17-A56A-54505D5F25E8}" dt="2019-09-16T13:32:45.866" v="118" actId="20577"/>
        <pc:sldMkLst>
          <pc:docMk/>
          <pc:sldMk cId="0" sldId="348"/>
        </pc:sldMkLst>
        <pc:spChg chg="mod">
          <ac:chgData name="" userId="" providerId="" clId="Web-{CE6DBD70-C9E4-4E17-A56A-54505D5F25E8}" dt="2019-09-16T13:32:45.866" v="118" actId="20577"/>
          <ac:spMkLst>
            <pc:docMk/>
            <pc:sldMk cId="0" sldId="348"/>
            <ac:spMk id="5" creationId="{00000000-0000-0000-0000-000000000000}"/>
          </ac:spMkLst>
        </pc:spChg>
      </pc:sldChg>
      <pc:sldChg chg="modSp">
        <pc:chgData name="" userId="" providerId="" clId="Web-{CE6DBD70-C9E4-4E17-A56A-54505D5F25E8}" dt="2019-09-16T13:57:53.967" v="322" actId="20577"/>
        <pc:sldMkLst>
          <pc:docMk/>
          <pc:sldMk cId="0" sldId="351"/>
        </pc:sldMkLst>
        <pc:spChg chg="mod">
          <ac:chgData name="" userId="" providerId="" clId="Web-{CE6DBD70-C9E4-4E17-A56A-54505D5F25E8}" dt="2019-09-16T13:00:40.922" v="22" actId="14100"/>
          <ac:spMkLst>
            <pc:docMk/>
            <pc:sldMk cId="0" sldId="351"/>
            <ac:spMk id="5" creationId="{00000000-0000-0000-0000-000000000000}"/>
          </ac:spMkLst>
        </pc:spChg>
        <pc:spChg chg="mod">
          <ac:chgData name="" userId="" providerId="" clId="Web-{CE6DBD70-C9E4-4E17-A56A-54505D5F25E8}" dt="2019-09-16T13:57:53.967" v="322" actId="20577"/>
          <ac:spMkLst>
            <pc:docMk/>
            <pc:sldMk cId="0" sldId="351"/>
            <ac:spMk id="11267" creationId="{E02D49C6-6516-456F-AC5F-23B05729C23B}"/>
          </ac:spMkLst>
        </pc:spChg>
      </pc:sldChg>
      <pc:sldChg chg="modSp">
        <pc:chgData name="" userId="" providerId="" clId="Web-{CE6DBD70-C9E4-4E17-A56A-54505D5F25E8}" dt="2019-09-16T14:02:10.592" v="375" actId="14100"/>
        <pc:sldMkLst>
          <pc:docMk/>
          <pc:sldMk cId="0" sldId="352"/>
        </pc:sldMkLst>
        <pc:spChg chg="mod">
          <ac:chgData name="" userId="" providerId="" clId="Web-{CE6DBD70-C9E4-4E17-A56A-54505D5F25E8}" dt="2019-09-16T13:56:38.404" v="311" actId="20577"/>
          <ac:spMkLst>
            <pc:docMk/>
            <pc:sldMk cId="0" sldId="352"/>
            <ac:spMk id="5" creationId="{00000000-0000-0000-0000-000000000000}"/>
          </ac:spMkLst>
        </pc:spChg>
        <pc:spChg chg="mod">
          <ac:chgData name="" userId="" providerId="" clId="Web-{CE6DBD70-C9E4-4E17-A56A-54505D5F25E8}" dt="2019-09-16T14:02:10.592" v="375" actId="14100"/>
          <ac:spMkLst>
            <pc:docMk/>
            <pc:sldMk cId="0" sldId="352"/>
            <ac:spMk id="12291" creationId="{64C586FD-A160-4A87-A81F-AADE81399A84}"/>
          </ac:spMkLst>
        </pc:spChg>
      </pc:sldChg>
      <pc:sldChg chg="modSp">
        <pc:chgData name="" userId="" providerId="" clId="Web-{CE6DBD70-C9E4-4E17-A56A-54505D5F25E8}" dt="2019-09-16T13:45:45.668" v="223" actId="20577"/>
        <pc:sldMkLst>
          <pc:docMk/>
          <pc:sldMk cId="0" sldId="354"/>
        </pc:sldMkLst>
        <pc:spChg chg="mod">
          <ac:chgData name="" userId="" providerId="" clId="Web-{CE6DBD70-C9E4-4E17-A56A-54505D5F25E8}" dt="2019-09-16T13:45:45.668" v="223" actId="20577"/>
          <ac:spMkLst>
            <pc:docMk/>
            <pc:sldMk cId="0" sldId="354"/>
            <ac:spMk id="15363" creationId="{7784D3B4-53F5-4D58-A0F8-67DD39C122CF}"/>
          </ac:spMkLst>
        </pc:spChg>
      </pc:sldChg>
      <pc:sldChg chg="modSp">
        <pc:chgData name="" userId="" providerId="" clId="Web-{CE6DBD70-C9E4-4E17-A56A-54505D5F25E8}" dt="2019-09-16T13:46:51.855" v="231" actId="20577"/>
        <pc:sldMkLst>
          <pc:docMk/>
          <pc:sldMk cId="0" sldId="356"/>
        </pc:sldMkLst>
        <pc:spChg chg="mod">
          <ac:chgData name="" userId="" providerId="" clId="Web-{CE6DBD70-C9E4-4E17-A56A-54505D5F25E8}" dt="2019-09-16T13:46:51.855" v="231" actId="20577"/>
          <ac:spMkLst>
            <pc:docMk/>
            <pc:sldMk cId="0" sldId="356"/>
            <ac:spMk id="18435" creationId="{06FA26B1-3C94-497E-8316-966B1CFE1956}"/>
          </ac:spMkLst>
        </pc:spChg>
      </pc:sldChg>
      <pc:sldChg chg="modSp del">
        <pc:chgData name="" userId="" providerId="" clId="Web-{CE6DBD70-C9E4-4E17-A56A-54505D5F25E8}" dt="2019-09-16T13:55:25.139" v="304"/>
        <pc:sldMkLst>
          <pc:docMk/>
          <pc:sldMk cId="0" sldId="361"/>
        </pc:sldMkLst>
        <pc:spChg chg="mod">
          <ac:chgData name="" userId="" providerId="" clId="Web-{CE6DBD70-C9E4-4E17-A56A-54505D5F25E8}" dt="2019-09-16T13:55:22.498" v="301" actId="20577"/>
          <ac:spMkLst>
            <pc:docMk/>
            <pc:sldMk cId="0" sldId="361"/>
            <ac:spMk id="25603" creationId="{A9FB882F-B707-4AFC-A1E2-D43D4CCDBE9D}"/>
          </ac:spMkLst>
        </pc:spChg>
      </pc:sldChg>
      <pc:sldChg chg="modSp">
        <pc:chgData name="" userId="" providerId="" clId="Web-{CE6DBD70-C9E4-4E17-A56A-54505D5F25E8}" dt="2019-09-16T14:03:59.718" v="393" actId="20577"/>
        <pc:sldMkLst>
          <pc:docMk/>
          <pc:sldMk cId="0" sldId="364"/>
        </pc:sldMkLst>
        <pc:spChg chg="mod">
          <ac:chgData name="" userId="" providerId="" clId="Web-{CE6DBD70-C9E4-4E17-A56A-54505D5F25E8}" dt="2019-09-16T14:03:59.718" v="393" actId="20577"/>
          <ac:spMkLst>
            <pc:docMk/>
            <pc:sldMk cId="0" sldId="364"/>
            <ac:spMk id="27651" creationId="{D3AC4380-2A79-41D4-871B-AE19DCB1C6BB}"/>
          </ac:spMkLst>
        </pc:spChg>
      </pc:sldChg>
      <pc:sldChg chg="modSp">
        <pc:chgData name="" userId="" providerId="" clId="Web-{CE6DBD70-C9E4-4E17-A56A-54505D5F25E8}" dt="2019-09-16T14:04:26.749" v="396" actId="20577"/>
        <pc:sldMkLst>
          <pc:docMk/>
          <pc:sldMk cId="0" sldId="366"/>
        </pc:sldMkLst>
        <pc:spChg chg="mod">
          <ac:chgData name="" userId="" providerId="" clId="Web-{CE6DBD70-C9E4-4E17-A56A-54505D5F25E8}" dt="2019-09-16T14:04:22.233" v="395" actId="20577"/>
          <ac:spMkLst>
            <pc:docMk/>
            <pc:sldMk cId="0" sldId="366"/>
            <ac:spMk id="5" creationId="{00000000-0000-0000-0000-000000000000}"/>
          </ac:spMkLst>
        </pc:spChg>
        <pc:spChg chg="mod">
          <ac:chgData name="" userId="" providerId="" clId="Web-{CE6DBD70-C9E4-4E17-A56A-54505D5F25E8}" dt="2019-09-16T14:04:26.749" v="396" actId="20577"/>
          <ac:spMkLst>
            <pc:docMk/>
            <pc:sldMk cId="0" sldId="366"/>
            <ac:spMk id="30723" creationId="{F61F713E-127A-485C-A7FD-A0AEE8BEC5A3}"/>
          </ac:spMkLst>
        </pc:spChg>
      </pc:sldChg>
      <pc:sldChg chg="modSp add del replId">
        <pc:chgData name="" userId="" providerId="" clId="Web-{CE6DBD70-C9E4-4E17-A56A-54505D5F25E8}" dt="2019-09-16T13:52:57.185" v="286"/>
        <pc:sldMkLst>
          <pc:docMk/>
          <pc:sldMk cId="454318746" sldId="368"/>
        </pc:sldMkLst>
        <pc:spChg chg="mod">
          <ac:chgData name="" userId="" providerId="" clId="Web-{CE6DBD70-C9E4-4E17-A56A-54505D5F25E8}" dt="2019-09-16T13:52:57.138" v="285" actId="20577"/>
          <ac:spMkLst>
            <pc:docMk/>
            <pc:sldMk cId="454318746" sldId="368"/>
            <ac:spMk id="16387" creationId="{45FE120C-8A7B-4D96-B3E6-02222A036871}"/>
          </ac:spMkLst>
        </pc:spChg>
      </pc:sldChg>
      <pc:sldChg chg="modSp add replId">
        <pc:chgData name="" userId="" providerId="" clId="Web-{CE6DBD70-C9E4-4E17-A56A-54505D5F25E8}" dt="2019-09-16T14:04:38.030" v="400" actId="20577"/>
        <pc:sldMkLst>
          <pc:docMk/>
          <pc:sldMk cId="2404082466" sldId="368"/>
        </pc:sldMkLst>
        <pc:spChg chg="mod">
          <ac:chgData name="" userId="" providerId="" clId="Web-{CE6DBD70-C9E4-4E17-A56A-54505D5F25E8}" dt="2019-09-16T14:04:38.030" v="400" actId="20577"/>
          <ac:spMkLst>
            <pc:docMk/>
            <pc:sldMk cId="2404082466" sldId="368"/>
            <ac:spMk id="30723" creationId="{F61F713E-127A-485C-A7FD-A0AEE8BEC5A3}"/>
          </ac:spMkLst>
        </pc:spChg>
      </pc:sldChg>
    </pc:docChg>
  </pc:docChgLst>
  <pc:docChgLst>
    <pc:chgData clId="Web-{A74EB113-638D-468A-A2FA-60B877C57687}"/>
    <pc:docChg chg="modSld">
      <pc:chgData name="" userId="" providerId="" clId="Web-{A74EB113-638D-468A-A2FA-60B877C57687}" dt="2019-09-17T19:47:52.984" v="127" actId="20577"/>
      <pc:docMkLst>
        <pc:docMk/>
      </pc:docMkLst>
      <pc:sldChg chg="modSp">
        <pc:chgData name="" userId="" providerId="" clId="Web-{A74EB113-638D-468A-A2FA-60B877C57687}" dt="2019-09-17T19:38:08.448" v="34" actId="20577"/>
        <pc:sldMkLst>
          <pc:docMk/>
          <pc:sldMk cId="0" sldId="319"/>
        </pc:sldMkLst>
        <pc:spChg chg="mod">
          <ac:chgData name="" userId="" providerId="" clId="Web-{A74EB113-638D-468A-A2FA-60B877C57687}" dt="2019-09-17T19:38:08.448" v="34" actId="20577"/>
          <ac:spMkLst>
            <pc:docMk/>
            <pc:sldMk cId="0" sldId="319"/>
            <ac:spMk id="5" creationId="{00000000-0000-0000-0000-000000000000}"/>
          </ac:spMkLst>
        </pc:spChg>
      </pc:sldChg>
      <pc:sldChg chg="modSp">
        <pc:chgData name="" userId="" providerId="" clId="Web-{A74EB113-638D-468A-A2FA-60B877C57687}" dt="2019-09-17T19:38:25.104" v="35" actId="14100"/>
        <pc:sldMkLst>
          <pc:docMk/>
          <pc:sldMk cId="0" sldId="327"/>
        </pc:sldMkLst>
        <pc:spChg chg="mod">
          <ac:chgData name="" userId="" providerId="" clId="Web-{A74EB113-638D-468A-A2FA-60B877C57687}" dt="2019-09-17T19:38:25.104" v="35" actId="14100"/>
          <ac:spMkLst>
            <pc:docMk/>
            <pc:sldMk cId="0" sldId="327"/>
            <ac:spMk id="6147" creationId="{DDAA8289-9C4A-4645-8C45-3B316C513718}"/>
          </ac:spMkLst>
        </pc:spChg>
      </pc:sldChg>
      <pc:sldChg chg="modSp">
        <pc:chgData name="" userId="" providerId="" clId="Web-{A74EB113-638D-468A-A2FA-60B877C57687}" dt="2019-09-17T19:42:29.918" v="78" actId="20577"/>
        <pc:sldMkLst>
          <pc:docMk/>
          <pc:sldMk cId="0" sldId="343"/>
        </pc:sldMkLst>
        <pc:spChg chg="mod">
          <ac:chgData name="" userId="" providerId="" clId="Web-{A74EB113-638D-468A-A2FA-60B877C57687}" dt="2019-09-17T19:41:09.277" v="69" actId="20577"/>
          <ac:spMkLst>
            <pc:docMk/>
            <pc:sldMk cId="0" sldId="343"/>
            <ac:spMk id="5" creationId="{00000000-0000-0000-0000-000000000000}"/>
          </ac:spMkLst>
        </pc:spChg>
        <pc:spChg chg="mod">
          <ac:chgData name="" userId="" providerId="" clId="Web-{A74EB113-638D-468A-A2FA-60B877C57687}" dt="2019-09-17T19:42:29.918" v="78" actId="20577"/>
          <ac:spMkLst>
            <pc:docMk/>
            <pc:sldMk cId="0" sldId="343"/>
            <ac:spMk id="16387" creationId="{45FE120C-8A7B-4D96-B3E6-02222A036871}"/>
          </ac:spMkLst>
        </pc:spChg>
      </pc:sldChg>
      <pc:sldChg chg="modSp">
        <pc:chgData name="" userId="" providerId="" clId="Web-{A74EB113-638D-468A-A2FA-60B877C57687}" dt="2019-09-17T19:37:24.479" v="19" actId="1076"/>
        <pc:sldMkLst>
          <pc:docMk/>
          <pc:sldMk cId="0" sldId="344"/>
        </pc:sldMkLst>
        <pc:spChg chg="mod">
          <ac:chgData name="" userId="" providerId="" clId="Web-{A74EB113-638D-468A-A2FA-60B877C57687}" dt="2019-09-17T19:37:17.323" v="18" actId="20577"/>
          <ac:spMkLst>
            <pc:docMk/>
            <pc:sldMk cId="0" sldId="344"/>
            <ac:spMk id="5" creationId="{00000000-0000-0000-0000-000000000000}"/>
          </ac:spMkLst>
        </pc:spChg>
        <pc:spChg chg="mod">
          <ac:chgData name="" userId="" providerId="" clId="Web-{A74EB113-638D-468A-A2FA-60B877C57687}" dt="2019-09-17T19:37:24.479" v="19" actId="1076"/>
          <ac:spMkLst>
            <pc:docMk/>
            <pc:sldMk cId="0" sldId="344"/>
            <ac:spMk id="10243" creationId="{ABDDE6F7-D04B-4A62-9AE4-52B0110F835A}"/>
          </ac:spMkLst>
        </pc:spChg>
      </pc:sldChg>
      <pc:sldChg chg="modSp">
        <pc:chgData name="" userId="" providerId="" clId="Web-{A74EB113-638D-468A-A2FA-60B877C57687}" dt="2019-09-17T19:43:56.640" v="83" actId="20577"/>
        <pc:sldMkLst>
          <pc:docMk/>
          <pc:sldMk cId="0" sldId="348"/>
        </pc:sldMkLst>
        <pc:spChg chg="mod">
          <ac:chgData name="" userId="" providerId="" clId="Web-{A74EB113-638D-468A-A2FA-60B877C57687}" dt="2019-09-17T19:43:56.640" v="83" actId="20577"/>
          <ac:spMkLst>
            <pc:docMk/>
            <pc:sldMk cId="0" sldId="348"/>
            <ac:spMk id="5" creationId="{00000000-0000-0000-0000-000000000000}"/>
          </ac:spMkLst>
        </pc:spChg>
      </pc:sldChg>
      <pc:sldChg chg="addSp delSp modSp">
        <pc:chgData name="" userId="" providerId="" clId="Web-{A74EB113-638D-468A-A2FA-60B877C57687}" dt="2019-09-17T19:40:46.308" v="67" actId="20577"/>
        <pc:sldMkLst>
          <pc:docMk/>
          <pc:sldMk cId="0" sldId="352"/>
        </pc:sldMkLst>
        <pc:spChg chg="add mod">
          <ac:chgData name="" userId="" providerId="" clId="Web-{A74EB113-638D-468A-A2FA-60B877C57687}" dt="2019-09-17T19:40:46.308" v="67" actId="20577"/>
          <ac:spMkLst>
            <pc:docMk/>
            <pc:sldMk cId="0" sldId="352"/>
            <ac:spMk id="3" creationId="{6ED4DDCE-DB8F-43F1-8833-FB0A9C73C407}"/>
          </ac:spMkLst>
        </pc:spChg>
        <pc:spChg chg="del mod">
          <ac:chgData name="" userId="" providerId="" clId="Web-{A74EB113-638D-468A-A2FA-60B877C57687}" dt="2019-09-17T19:39:47.980" v="51"/>
          <ac:spMkLst>
            <pc:docMk/>
            <pc:sldMk cId="0" sldId="352"/>
            <ac:spMk id="5" creationId="{00000000-0000-0000-0000-000000000000}"/>
          </ac:spMkLst>
        </pc:spChg>
      </pc:sldChg>
      <pc:sldChg chg="modSp">
        <pc:chgData name="" userId="" providerId="" clId="Web-{A74EB113-638D-468A-A2FA-60B877C57687}" dt="2019-09-17T19:44:28.124" v="85" actId="20577"/>
        <pc:sldMkLst>
          <pc:docMk/>
          <pc:sldMk cId="0" sldId="355"/>
        </pc:sldMkLst>
        <pc:spChg chg="mod">
          <ac:chgData name="" userId="" providerId="" clId="Web-{A74EB113-638D-468A-A2FA-60B877C57687}" dt="2019-09-17T19:44:28.124" v="85" actId="20577"/>
          <ac:spMkLst>
            <pc:docMk/>
            <pc:sldMk cId="0" sldId="355"/>
            <ac:spMk id="20483" creationId="{30B2B6B7-0086-4830-8E40-41AF272615DC}"/>
          </ac:spMkLst>
        </pc:spChg>
      </pc:sldChg>
      <pc:sldChg chg="modSp">
        <pc:chgData name="" userId="" providerId="" clId="Web-{A74EB113-638D-468A-A2FA-60B877C57687}" dt="2019-09-17T19:44:09.280" v="84" actId="20577"/>
        <pc:sldMkLst>
          <pc:docMk/>
          <pc:sldMk cId="0" sldId="356"/>
        </pc:sldMkLst>
        <pc:spChg chg="mod">
          <ac:chgData name="" userId="" providerId="" clId="Web-{A74EB113-638D-468A-A2FA-60B877C57687}" dt="2019-09-17T19:44:09.280" v="84" actId="20577"/>
          <ac:spMkLst>
            <pc:docMk/>
            <pc:sldMk cId="0" sldId="356"/>
            <ac:spMk id="18435" creationId="{06FA26B1-3C94-497E-8316-966B1CFE1956}"/>
          </ac:spMkLst>
        </pc:spChg>
      </pc:sldChg>
      <pc:sldChg chg="modSp">
        <pc:chgData name="" userId="" providerId="" clId="Web-{A74EB113-638D-468A-A2FA-60B877C57687}" dt="2019-09-17T19:45:10.577" v="90" actId="1076"/>
        <pc:sldMkLst>
          <pc:docMk/>
          <pc:sldMk cId="0" sldId="363"/>
        </pc:sldMkLst>
        <pc:spChg chg="mod">
          <ac:chgData name="" userId="" providerId="" clId="Web-{A74EB113-638D-468A-A2FA-60B877C57687}" dt="2019-09-17T19:45:10.577" v="90" actId="1076"/>
          <ac:spMkLst>
            <pc:docMk/>
            <pc:sldMk cId="0" sldId="363"/>
            <ac:spMk id="5" creationId="{00000000-0000-0000-0000-000000000000}"/>
          </ac:spMkLst>
        </pc:spChg>
      </pc:sldChg>
      <pc:sldChg chg="modSp">
        <pc:chgData name="" userId="" providerId="" clId="Web-{A74EB113-638D-468A-A2FA-60B877C57687}" dt="2019-09-17T19:45:57.359" v="95" actId="1076"/>
        <pc:sldMkLst>
          <pc:docMk/>
          <pc:sldMk cId="0" sldId="364"/>
        </pc:sldMkLst>
        <pc:spChg chg="mod">
          <ac:chgData name="" userId="" providerId="" clId="Web-{A74EB113-638D-468A-A2FA-60B877C57687}" dt="2019-09-17T19:45:57.359" v="95" actId="1076"/>
          <ac:spMkLst>
            <pc:docMk/>
            <pc:sldMk cId="0" sldId="364"/>
            <ac:spMk id="27651" creationId="{D3AC4380-2A79-41D4-871B-AE19DCB1C6BB}"/>
          </ac:spMkLst>
        </pc:spChg>
      </pc:sldChg>
      <pc:sldChg chg="modSp">
        <pc:chgData name="" userId="" providerId="" clId="Web-{A74EB113-638D-468A-A2FA-60B877C57687}" dt="2019-09-17T19:46:43.343" v="106" actId="1076"/>
        <pc:sldMkLst>
          <pc:docMk/>
          <pc:sldMk cId="2404082466" sldId="368"/>
        </pc:sldMkLst>
        <pc:spChg chg="mod">
          <ac:chgData name="" userId="" providerId="" clId="Web-{A74EB113-638D-468A-A2FA-60B877C57687}" dt="2019-09-17T19:46:35.734" v="104" actId="20577"/>
          <ac:spMkLst>
            <pc:docMk/>
            <pc:sldMk cId="2404082466" sldId="368"/>
            <ac:spMk id="5" creationId="{00000000-0000-0000-0000-000000000000}"/>
          </ac:spMkLst>
        </pc:spChg>
        <pc:spChg chg="mod">
          <ac:chgData name="" userId="" providerId="" clId="Web-{A74EB113-638D-468A-A2FA-60B877C57687}" dt="2019-09-17T19:46:43.343" v="106" actId="1076"/>
          <ac:spMkLst>
            <pc:docMk/>
            <pc:sldMk cId="2404082466" sldId="368"/>
            <ac:spMk id="30723" creationId="{F61F713E-127A-485C-A7FD-A0AEE8BEC5A3}"/>
          </ac:spMkLst>
        </pc:spChg>
      </pc:sldChg>
      <pc:sldChg chg="addSp delSp modSp">
        <pc:chgData name="" userId="" providerId="" clId="Web-{A74EB113-638D-468A-A2FA-60B877C57687}" dt="2019-09-17T19:47:52.984" v="127" actId="20577"/>
        <pc:sldMkLst>
          <pc:docMk/>
          <pc:sldMk cId="2250204074" sldId="369"/>
        </pc:sldMkLst>
        <pc:spChg chg="add mod">
          <ac:chgData name="" userId="" providerId="" clId="Web-{A74EB113-638D-468A-A2FA-60B877C57687}" dt="2019-09-17T19:47:52.984" v="127" actId="20577"/>
          <ac:spMkLst>
            <pc:docMk/>
            <pc:sldMk cId="2250204074" sldId="369"/>
            <ac:spMk id="3" creationId="{01BAD1D0-9A92-48B3-9A6C-04BE4B0D63A5}"/>
          </ac:spMkLst>
        </pc:spChg>
        <pc:spChg chg="del mod">
          <ac:chgData name="" userId="" providerId="" clId="Web-{A74EB113-638D-468A-A2FA-60B877C57687}" dt="2019-09-17T19:47:27.828" v="120"/>
          <ac:spMkLst>
            <pc:docMk/>
            <pc:sldMk cId="2250204074" sldId="369"/>
            <ac:spMk id="5" creationId="{00000000-0000-0000-0000-000000000000}"/>
          </ac:spMkLst>
        </pc:spChg>
      </pc:sldChg>
    </pc:docChg>
  </pc:docChgLst>
  <pc:docChgLst>
    <pc:chgData clId="Web-{760D218A-5BDF-4FD7-8326-EDBB5CB20666}"/>
    <pc:docChg chg="modSld">
      <pc:chgData name="" userId="" providerId="" clId="Web-{760D218A-5BDF-4FD7-8326-EDBB5CB20666}" dt="2019-10-10T18:51:35.405" v="6" actId="20577"/>
      <pc:docMkLst>
        <pc:docMk/>
      </pc:docMkLst>
      <pc:sldChg chg="modSp">
        <pc:chgData name="" userId="" providerId="" clId="Web-{760D218A-5BDF-4FD7-8326-EDBB5CB20666}" dt="2019-10-10T18:51:35.405" v="6" actId="20577"/>
        <pc:sldMkLst>
          <pc:docMk/>
          <pc:sldMk cId="0" sldId="348"/>
        </pc:sldMkLst>
        <pc:spChg chg="mod">
          <ac:chgData name="" userId="" providerId="" clId="Web-{760D218A-5BDF-4FD7-8326-EDBB5CB20666}" dt="2019-10-10T18:51:35.405" v="6" actId="20577"/>
          <ac:spMkLst>
            <pc:docMk/>
            <pc:sldMk cId="0" sldId="348"/>
            <ac:spMk id="17411" creationId="{C6B09CE0-1C37-4B59-AFEE-DE80ED0D84C9}"/>
          </ac:spMkLst>
        </pc:spChg>
      </pc:sldChg>
    </pc:docChg>
  </pc:docChgLst>
  <pc:docChgLst>
    <pc:chgData clId="Web-{AB1FFA27-CBDD-41F7-9613-CB9A168FC58A}"/>
    <pc:docChg chg="modSld">
      <pc:chgData name="" userId="" providerId="" clId="Web-{AB1FFA27-CBDD-41F7-9613-CB9A168FC58A}" dt="2019-10-16T15:19:47.742" v="17" actId="1076"/>
      <pc:docMkLst>
        <pc:docMk/>
      </pc:docMkLst>
      <pc:sldChg chg="modSp">
        <pc:chgData name="" userId="" providerId="" clId="Web-{AB1FFA27-CBDD-41F7-9613-CB9A168FC58A}" dt="2019-10-16T15:16:22.616" v="2" actId="20577"/>
        <pc:sldMkLst>
          <pc:docMk/>
          <pc:sldMk cId="2212586328" sldId="260"/>
        </pc:sldMkLst>
        <pc:spChg chg="mod">
          <ac:chgData name="" userId="" providerId="" clId="Web-{AB1FFA27-CBDD-41F7-9613-CB9A168FC58A}" dt="2019-10-16T15:16:22.616" v="2" actId="20577"/>
          <ac:spMkLst>
            <pc:docMk/>
            <pc:sldMk cId="2212586328" sldId="260"/>
            <ac:spMk id="3" creationId="{00000000-0000-0000-0000-000000000000}"/>
          </ac:spMkLst>
        </pc:spChg>
      </pc:sldChg>
      <pc:sldChg chg="modSp">
        <pc:chgData name="" userId="" providerId="" clId="Web-{AB1FFA27-CBDD-41F7-9613-CB9A168FC58A}" dt="2019-10-16T15:19:47.742" v="17" actId="1076"/>
        <pc:sldMkLst>
          <pc:docMk/>
          <pc:sldMk cId="35108662" sldId="264"/>
        </pc:sldMkLst>
        <pc:spChg chg="mod">
          <ac:chgData name="" userId="" providerId="" clId="Web-{AB1FFA27-CBDD-41F7-9613-CB9A168FC58A}" dt="2019-10-16T15:19:47.742" v="17" actId="1076"/>
          <ac:spMkLst>
            <pc:docMk/>
            <pc:sldMk cId="35108662" sldId="264"/>
            <ac:spMk id="3" creationId="{00000000-0000-0000-0000-000000000000}"/>
          </ac:spMkLst>
        </pc:spChg>
      </pc:sldChg>
      <pc:sldChg chg="modSp">
        <pc:chgData name="" userId="" providerId="" clId="Web-{AB1FFA27-CBDD-41F7-9613-CB9A168FC58A}" dt="2019-10-16T15:17:36.570" v="11" actId="20577"/>
        <pc:sldMkLst>
          <pc:docMk/>
          <pc:sldMk cId="0" sldId="327"/>
        </pc:sldMkLst>
        <pc:spChg chg="mod">
          <ac:chgData name="" userId="" providerId="" clId="Web-{AB1FFA27-CBDD-41F7-9613-CB9A168FC58A}" dt="2019-10-16T15:17:36.570" v="11" actId="20577"/>
          <ac:spMkLst>
            <pc:docMk/>
            <pc:sldMk cId="0" sldId="327"/>
            <ac:spMk id="5" creationId="{00000000-0000-0000-0000-000000000000}"/>
          </ac:spMkLst>
        </pc:spChg>
      </pc:sldChg>
      <pc:sldChg chg="modSp">
        <pc:chgData name="" userId="" providerId="" clId="Web-{AB1FFA27-CBDD-41F7-9613-CB9A168FC58A}" dt="2019-10-16T15:19:30.835" v="15" actId="20577"/>
        <pc:sldMkLst>
          <pc:docMk/>
          <pc:sldMk cId="1916211546" sldId="370"/>
        </pc:sldMkLst>
        <pc:spChg chg="mod">
          <ac:chgData name="" userId="" providerId="" clId="Web-{AB1FFA27-CBDD-41F7-9613-CB9A168FC58A}" dt="2019-10-16T15:19:30.835" v="15" actId="20577"/>
          <ac:spMkLst>
            <pc:docMk/>
            <pc:sldMk cId="1916211546" sldId="370"/>
            <ac:spMk id="4" creationId="{00000000-0000-0000-0000-000000000000}"/>
          </ac:spMkLst>
        </pc:spChg>
      </pc:sldChg>
      <pc:sldChg chg="modSp">
        <pc:chgData name="" userId="" providerId="" clId="Web-{AB1FFA27-CBDD-41F7-9613-CB9A168FC58A}" dt="2019-10-16T15:19:25.117" v="13" actId="20577"/>
        <pc:sldMkLst>
          <pc:docMk/>
          <pc:sldMk cId="4284002964" sldId="371"/>
        </pc:sldMkLst>
        <pc:spChg chg="mod">
          <ac:chgData name="" userId="" providerId="" clId="Web-{AB1FFA27-CBDD-41F7-9613-CB9A168FC58A}" dt="2019-10-16T15:19:25.117" v="13" actId="20577"/>
          <ac:spMkLst>
            <pc:docMk/>
            <pc:sldMk cId="4284002964" sldId="371"/>
            <ac:spMk id="4" creationId="{00000000-0000-0000-0000-000000000000}"/>
          </ac:spMkLst>
        </pc:spChg>
      </pc:sldChg>
    </pc:docChg>
  </pc:docChgLst>
  <pc:docChgLst>
    <pc:chgData clId="Web-{B6BB5E26-FFDD-4B01-95ED-D8E7B3639E64}"/>
    <pc:docChg chg="modSld">
      <pc:chgData name="" userId="" providerId="" clId="Web-{B6BB5E26-FFDD-4B01-95ED-D8E7B3639E64}" dt="2019-10-06T21:19:47.742" v="50"/>
      <pc:docMkLst>
        <pc:docMk/>
      </pc:docMkLst>
      <pc:sldChg chg="modSp addCm">
        <pc:chgData name="" userId="" providerId="" clId="Web-{B6BB5E26-FFDD-4B01-95ED-D8E7B3639E64}" dt="2019-10-06T20:54:00.709" v="17"/>
        <pc:sldMkLst>
          <pc:docMk/>
          <pc:sldMk cId="0" sldId="326"/>
        </pc:sldMkLst>
        <pc:spChg chg="mod">
          <ac:chgData name="" userId="" providerId="" clId="Web-{B6BB5E26-FFDD-4B01-95ED-D8E7B3639E64}" dt="2019-10-06T20:51:47.285" v="15" actId="20577"/>
          <ac:spMkLst>
            <pc:docMk/>
            <pc:sldMk cId="0" sldId="326"/>
            <ac:spMk id="4099" creationId="{1C03C23F-58AC-4A98-A08E-50B82D6F177D}"/>
          </ac:spMkLst>
        </pc:spChg>
      </pc:sldChg>
      <pc:sldChg chg="modSp addCm">
        <pc:chgData name="" userId="" providerId="" clId="Web-{B6BB5E26-FFDD-4B01-95ED-D8E7B3639E64}" dt="2019-10-06T21:10:26.300" v="45"/>
        <pc:sldMkLst>
          <pc:docMk/>
          <pc:sldMk cId="0" sldId="352"/>
        </pc:sldMkLst>
        <pc:spChg chg="mod">
          <ac:chgData name="" userId="" providerId="" clId="Web-{B6BB5E26-FFDD-4B01-95ED-D8E7B3639E64}" dt="2019-10-06T21:00:11.951" v="34" actId="20577"/>
          <ac:spMkLst>
            <pc:docMk/>
            <pc:sldMk cId="0" sldId="352"/>
            <ac:spMk id="12291" creationId="{64C586FD-A160-4A87-A81F-AADE81399A84}"/>
          </ac:spMkLst>
        </pc:spChg>
      </pc:sldChg>
      <pc:sldChg chg="modSp addCm modCm">
        <pc:chgData name="" userId="" providerId="" clId="Web-{B6BB5E26-FFDD-4B01-95ED-D8E7B3639E64}" dt="2019-10-06T21:19:47.742" v="50"/>
        <pc:sldMkLst>
          <pc:docMk/>
          <pc:sldMk cId="0" sldId="354"/>
        </pc:sldMkLst>
        <pc:spChg chg="mod">
          <ac:chgData name="" userId="" providerId="" clId="Web-{B6BB5E26-FFDD-4B01-95ED-D8E7B3639E64}" dt="2019-10-06T21:17:58.553" v="48" actId="20577"/>
          <ac:spMkLst>
            <pc:docMk/>
            <pc:sldMk cId="0" sldId="354"/>
            <ac:spMk id="5" creationId="{00000000-0000-0000-0000-000000000000}"/>
          </ac:spMkLst>
        </pc:spChg>
        <pc:spChg chg="mod">
          <ac:chgData name="" userId="" providerId="" clId="Web-{B6BB5E26-FFDD-4B01-95ED-D8E7B3639E64}" dt="2019-10-06T21:18:04.631" v="49" actId="1076"/>
          <ac:spMkLst>
            <pc:docMk/>
            <pc:sldMk cId="0" sldId="354"/>
            <ac:spMk id="15363" creationId="{7784D3B4-53F5-4D58-A0F8-67DD39C122CF}"/>
          </ac:spMkLst>
        </pc:spChg>
      </pc:sldChg>
      <pc:sldChg chg="modSp addCm">
        <pc:chgData name="" userId="" providerId="" clId="Web-{B6BB5E26-FFDD-4B01-95ED-D8E7B3639E64}" dt="2019-10-06T21:06:50.126" v="43" actId="20577"/>
        <pc:sldMkLst>
          <pc:docMk/>
          <pc:sldMk cId="0" sldId="357"/>
        </pc:sldMkLst>
        <pc:spChg chg="mod">
          <ac:chgData name="" userId="" providerId="" clId="Web-{B6BB5E26-FFDD-4B01-95ED-D8E7B3639E64}" dt="2019-10-06T21:06:50.126" v="43" actId="20577"/>
          <ac:spMkLst>
            <pc:docMk/>
            <pc:sldMk cId="0" sldId="357"/>
            <ac:spMk id="22531" creationId="{DEEF1012-5CCD-41E8-AB00-48F14B1CDE85}"/>
          </ac:spMkLst>
        </pc:spChg>
      </pc:sldChg>
      <pc:sldChg chg="addCm">
        <pc:chgData name="" userId="" providerId="" clId="Web-{B6BB5E26-FFDD-4B01-95ED-D8E7B3639E64}" dt="2019-10-06T21:07:50.486" v="44"/>
        <pc:sldMkLst>
          <pc:docMk/>
          <pc:sldMk cId="0" sldId="359"/>
        </pc:sldMkLst>
      </pc:sldChg>
    </pc:docChg>
  </pc:docChgLst>
  <pc:docChgLst>
    <pc:chgData clId="Web-{859779FB-401A-4D0E-92CE-C8E70ED5A877}"/>
    <pc:docChg chg="modSld">
      <pc:chgData name="" userId="" providerId="" clId="Web-{859779FB-401A-4D0E-92CE-C8E70ED5A877}" dt="2019-10-10T23:01:01.945" v="25"/>
      <pc:docMkLst>
        <pc:docMk/>
      </pc:docMkLst>
      <pc:sldChg chg="addSp delSp modSp">
        <pc:chgData name="" userId="" providerId="" clId="Web-{859779FB-401A-4D0E-92CE-C8E70ED5A877}" dt="2019-10-10T23:01:01.945" v="25"/>
        <pc:sldMkLst>
          <pc:docMk/>
          <pc:sldMk cId="0" sldId="348"/>
        </pc:sldMkLst>
        <pc:spChg chg="add del">
          <ac:chgData name="" userId="" providerId="" clId="Web-{859779FB-401A-4D0E-92CE-C8E70ED5A877}" dt="2019-10-10T22:59:00.866" v="24"/>
          <ac:spMkLst>
            <pc:docMk/>
            <pc:sldMk cId="0" sldId="348"/>
            <ac:spMk id="2" creationId="{A3E1A6E7-BE90-41C1-A7B4-05549B0D08EB}"/>
          </ac:spMkLst>
        </pc:spChg>
        <pc:spChg chg="add">
          <ac:chgData name="" userId="" providerId="" clId="Web-{859779FB-401A-4D0E-92CE-C8E70ED5A877}" dt="2019-10-10T23:01:01.945" v="25"/>
          <ac:spMkLst>
            <pc:docMk/>
            <pc:sldMk cId="0" sldId="348"/>
            <ac:spMk id="3" creationId="{3B343709-0181-4CA4-B10F-9EEB46DA06CB}"/>
          </ac:spMkLst>
        </pc:spChg>
        <pc:spChg chg="mod">
          <ac:chgData name="" userId="" providerId="" clId="Web-{859779FB-401A-4D0E-92CE-C8E70ED5A877}" dt="2019-10-10T22:58:26.085" v="22" actId="20577"/>
          <ac:spMkLst>
            <pc:docMk/>
            <pc:sldMk cId="0" sldId="348"/>
            <ac:spMk id="17411" creationId="{C6B09CE0-1C37-4B59-AFEE-DE80ED0D84C9}"/>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0FC472E-393E-2448-AD5D-0C8FB18E8A77}" type="datetimeFigureOut">
              <a:rPr lang="en-US" smtClean="0"/>
              <a:pPr/>
              <a:t>10/16/2019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11917F7-83E4-C149-9F24-86C875F684DA}" type="slidenum">
              <a:rPr lang="en-US" smtClean="0"/>
              <a:pPr/>
              <a:t>‹#›</a:t>
            </a:fld>
            <a:endParaRPr lang="en-US"/>
          </a:p>
        </p:txBody>
      </p:sp>
    </p:spTree>
    <p:extLst>
      <p:ext uri="{BB962C8B-B14F-4D97-AF65-F5344CB8AC3E}">
        <p14:creationId xmlns:p14="http://schemas.microsoft.com/office/powerpoint/2010/main" val="210492159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A1B7AB-BE48-0D4F-AACE-173603B943C4}" type="datetimeFigureOut">
              <a:rPr lang="en-US" smtClean="0"/>
              <a:pPr/>
              <a:t>10/16/2019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2AF3334-C92F-1B40-A090-7CBDBEAF57AE}" type="slidenum">
              <a:rPr lang="en-US" smtClean="0"/>
              <a:pPr/>
              <a:t>‹#›</a:t>
            </a:fld>
            <a:endParaRPr lang="en-US"/>
          </a:p>
        </p:txBody>
      </p:sp>
    </p:spTree>
    <p:extLst>
      <p:ext uri="{BB962C8B-B14F-4D97-AF65-F5344CB8AC3E}">
        <p14:creationId xmlns:p14="http://schemas.microsoft.com/office/powerpoint/2010/main" val="105184994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609334" y="1225281"/>
            <a:ext cx="4855420" cy="2145999"/>
          </a:xfrm>
          <a:prstGeom prst="rect">
            <a:avLst/>
          </a:prstGeom>
        </p:spPr>
        <p:txBody>
          <a:bodyPr vert="horz" lIns="0" tIns="0" rIns="0" bIns="0" rtlCol="0" anchor="t">
            <a:noAutofit/>
          </a:bodyPr>
          <a:lstStyle>
            <a:lvl1pPr>
              <a:lnSpc>
                <a:spcPct val="86000"/>
              </a:lnSpc>
              <a:defRPr sz="4000" baseline="0"/>
            </a:lvl1pPr>
          </a:lstStyle>
          <a:p>
            <a:r>
              <a:rPr lang="en-CA" dirty="0"/>
              <a:t>Book Title</a:t>
            </a:r>
            <a:endParaRPr lang="en-US" dirty="0"/>
          </a:p>
        </p:txBody>
      </p:sp>
      <p:sp>
        <p:nvSpPr>
          <p:cNvPr id="8" name="Text Placeholder 2"/>
          <p:cNvSpPr>
            <a:spLocks noGrp="1"/>
          </p:cNvSpPr>
          <p:nvPr>
            <p:ph idx="1" hasCustomPrompt="1"/>
          </p:nvPr>
        </p:nvSpPr>
        <p:spPr>
          <a:xfrm>
            <a:off x="609334" y="3591751"/>
            <a:ext cx="4855420" cy="250140"/>
          </a:xfrm>
          <a:prstGeom prst="rect">
            <a:avLst/>
          </a:prstGeom>
        </p:spPr>
        <p:txBody>
          <a:bodyPr vert="horz" lIns="0" tIns="0" rIns="0" bIns="0" rtlCol="0">
            <a:normAutofit/>
          </a:bodyPr>
          <a:lstStyle>
            <a:lvl1pPr marL="0" indent="0">
              <a:buNone/>
              <a:defRPr sz="1800">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Edited by</a:t>
            </a:r>
            <a:endParaRPr lang="en-US" dirty="0"/>
          </a:p>
        </p:txBody>
      </p:sp>
      <p:sp>
        <p:nvSpPr>
          <p:cNvPr id="12" name="Text Placeholder 2"/>
          <p:cNvSpPr>
            <a:spLocks noGrp="1"/>
          </p:cNvSpPr>
          <p:nvPr>
            <p:ph idx="10" hasCustomPrompt="1"/>
          </p:nvPr>
        </p:nvSpPr>
        <p:spPr>
          <a:xfrm>
            <a:off x="609334" y="3852468"/>
            <a:ext cx="4855420" cy="439109"/>
          </a:xfrm>
          <a:prstGeom prst="rect">
            <a:avLst/>
          </a:prstGeom>
        </p:spPr>
        <p:txBody>
          <a:bodyPr vert="horz" lIns="0" tIns="0" rIns="0" bIns="0" rtlCol="0">
            <a:noAutofit/>
          </a:bodyPr>
          <a:lstStyle>
            <a:lvl1pPr marL="0" indent="0">
              <a:buNone/>
              <a:defRPr sz="2600" b="0">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Author</a:t>
            </a:r>
            <a:endParaRPr lang="en-US" dirty="0"/>
          </a:p>
        </p:txBody>
      </p:sp>
      <p:sp>
        <p:nvSpPr>
          <p:cNvPr id="13" name="Text Placeholder 2"/>
          <p:cNvSpPr>
            <a:spLocks noGrp="1"/>
          </p:cNvSpPr>
          <p:nvPr>
            <p:ph idx="11" hasCustomPrompt="1"/>
          </p:nvPr>
        </p:nvSpPr>
        <p:spPr>
          <a:xfrm>
            <a:off x="609334" y="4265921"/>
            <a:ext cx="4855420" cy="236595"/>
          </a:xfrm>
          <a:prstGeom prst="rect">
            <a:avLst/>
          </a:prstGeom>
        </p:spPr>
        <p:txBody>
          <a:bodyPr vert="horz" lIns="0" tIns="0" rIns="0" bIns="0" rtlCol="0">
            <a:normAutofit/>
          </a:bodyPr>
          <a:lstStyle>
            <a:lvl1pPr marL="0" indent="0">
              <a:buNone/>
              <a:defRPr sz="1300" b="0" baseline="0">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Author’s Title</a:t>
            </a:r>
            <a:endParaRPr lang="en-US" dirty="0"/>
          </a:p>
        </p:txBody>
      </p:sp>
      <p:sp>
        <p:nvSpPr>
          <p:cNvPr id="4" name="Text Placeholder 3"/>
          <p:cNvSpPr>
            <a:spLocks noGrp="1"/>
          </p:cNvSpPr>
          <p:nvPr>
            <p:ph type="body" sz="quarter" idx="12" hasCustomPrompt="1"/>
          </p:nvPr>
        </p:nvSpPr>
        <p:spPr>
          <a:xfrm>
            <a:off x="609600" y="4643044"/>
            <a:ext cx="4854575" cy="285058"/>
          </a:xfrm>
          <a:prstGeom prst="rect">
            <a:avLst/>
          </a:prstGeom>
        </p:spPr>
        <p:txBody>
          <a:bodyPr vert="horz" lIns="0" bIns="0"/>
          <a:lstStyle>
            <a:lvl1pPr marL="0" indent="0">
              <a:buFontTx/>
              <a:buNone/>
              <a:defRPr sz="1200" cap="all" baseline="0">
                <a:solidFill>
                  <a:srgbClr val="0A3E28"/>
                </a:solidFill>
                <a:latin typeface="Times New Roman" panose="02020603050405020304" pitchFamily="18" charset="0"/>
              </a:defRPr>
            </a:lvl1pPr>
            <a:lvl2pPr marL="454025" indent="0">
              <a:buFontTx/>
              <a:buNone/>
              <a:defRPr sz="1200" cap="all">
                <a:solidFill>
                  <a:srgbClr val="0A3E28"/>
                </a:solidFill>
              </a:defRPr>
            </a:lvl2pPr>
            <a:lvl3pPr marL="893762" indent="0">
              <a:buFontTx/>
              <a:buNone/>
              <a:defRPr sz="1200" cap="all">
                <a:solidFill>
                  <a:srgbClr val="0A3E28"/>
                </a:solidFill>
              </a:defRPr>
            </a:lvl3pPr>
            <a:lvl4pPr marL="1347788" indent="0">
              <a:buFontTx/>
              <a:buNone/>
              <a:defRPr sz="1200" cap="all">
                <a:solidFill>
                  <a:srgbClr val="0A3E28"/>
                </a:solidFill>
              </a:defRPr>
            </a:lvl4pPr>
            <a:lvl5pPr marL="1795463" indent="0">
              <a:buFontTx/>
              <a:buNone/>
              <a:defRPr sz="1200" cap="all">
                <a:solidFill>
                  <a:srgbClr val="0A3E28"/>
                </a:solidFill>
              </a:defRPr>
            </a:lvl5pPr>
          </a:lstStyle>
          <a:p>
            <a:pPr lvl="0"/>
            <a:r>
              <a:rPr lang="en-CA" dirty="0"/>
              <a:t>Creative commons license text</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Click to edit Master title style</a:t>
            </a:r>
            <a:endParaRPr lang="en-US" dirty="0"/>
          </a:p>
        </p:txBody>
      </p:sp>
      <p:sp>
        <p:nvSpPr>
          <p:cNvPr id="3" name="Vertical Text Placeholder 2"/>
          <p:cNvSpPr>
            <a:spLocks noGrp="1"/>
          </p:cNvSpPr>
          <p:nvPr>
            <p:ph type="body" orient="vert" idx="1"/>
          </p:nvPr>
        </p:nvSpPr>
        <p:spPr>
          <a:xfrm>
            <a:off x="1411086" y="1566931"/>
            <a:ext cx="7132401" cy="3493590"/>
          </a:xfrm>
          <a:prstGeom prst="rect">
            <a:avLst/>
          </a:prstGeom>
        </p:spPr>
        <p:txBody>
          <a:bodyPr vert="eaVert"/>
          <a:lstStyle>
            <a:lvl1pPr>
              <a:defRPr sz="2000">
                <a:latin typeface="Times New Roman" panose="02020603050405020304" pitchFamily="18" charset="0"/>
              </a:defRPr>
            </a:lvl1pPr>
            <a:lvl2pPr>
              <a:defRPr>
                <a:latin typeface="Times New Roman" panose="02020603050405020304" pitchFamily="18" charset="0"/>
              </a:defRPr>
            </a:lvl2pPr>
            <a:lvl3pPr>
              <a:defRPr>
                <a:latin typeface="Times New Roman" panose="02020603050405020304" pitchFamily="18" charset="0"/>
              </a:defRPr>
            </a:lvl3pPr>
            <a:lvl4pPr>
              <a:defRPr>
                <a:latin typeface="Times New Roman" panose="02020603050405020304" pitchFamily="18" charset="0"/>
              </a:defRPr>
            </a:lvl4pPr>
            <a:lvl5pPr>
              <a:defRPr>
                <a:latin typeface="Times New Roman" panose="02020603050405020304" pitchFamily="18" charset="0"/>
              </a:defRPr>
            </a:lvl5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7"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6"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705523"/>
            <a:ext cx="2057400" cy="4425550"/>
          </a:xfrm>
        </p:spPr>
        <p:txBody>
          <a:bodyPr vert="eaVert"/>
          <a:lstStyle/>
          <a:p>
            <a:r>
              <a:rPr lang="en-CA" dirty="0"/>
              <a:t>Click to edit Master title style</a:t>
            </a:r>
            <a:endParaRPr lang="en-US" dirty="0"/>
          </a:p>
        </p:txBody>
      </p:sp>
      <p:sp>
        <p:nvSpPr>
          <p:cNvPr id="3" name="Vertical Text Placeholder 2"/>
          <p:cNvSpPr>
            <a:spLocks noGrp="1"/>
          </p:cNvSpPr>
          <p:nvPr>
            <p:ph type="body" orient="vert" idx="1"/>
          </p:nvPr>
        </p:nvSpPr>
        <p:spPr>
          <a:xfrm>
            <a:off x="1404572" y="705523"/>
            <a:ext cx="5072427" cy="4425550"/>
          </a:xfrm>
          <a:prstGeom prst="rect">
            <a:avLst/>
          </a:prstGeom>
        </p:spPr>
        <p:txBody>
          <a:bodyPr vert="eaVert">
            <a:normAutofit/>
          </a:bodyPr>
          <a:lstStyle>
            <a:lvl1pPr>
              <a:defRPr sz="2000">
                <a:latin typeface="Times New Roman" panose="02020603050405020304" pitchFamily="18" charset="0"/>
              </a:defRPr>
            </a:lvl1pPr>
            <a:lvl2pPr>
              <a:defRPr sz="2000">
                <a:latin typeface="Times New Roman" panose="02020603050405020304" pitchFamily="18" charset="0"/>
              </a:defRPr>
            </a:lvl2pPr>
            <a:lvl3pPr>
              <a:defRPr sz="2000">
                <a:latin typeface="Times New Roman" panose="02020603050405020304" pitchFamily="18" charset="0"/>
              </a:defRPr>
            </a:lvl3pPr>
            <a:lvl4pPr>
              <a:defRPr sz="2000">
                <a:latin typeface="Times New Roman" panose="02020603050405020304" pitchFamily="18" charset="0"/>
              </a:defRPr>
            </a:lvl4pPr>
            <a:lvl5pPr>
              <a:defRPr sz="2000">
                <a:latin typeface="Times New Roman" panose="02020603050405020304" pitchFamily="18" charset="0"/>
              </a:defRPr>
            </a:lvl5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7"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6"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4" name="Slide Number Placeholder 3"/>
          <p:cNvSpPr>
            <a:spLocks noGrp="1"/>
          </p:cNvSpPr>
          <p:nvPr>
            <p:ph type="sldNum" sz="quarter" idx="11"/>
          </p:nvPr>
        </p:nvSpPr>
        <p:spPr/>
        <p:txBody>
          <a:bodyPr/>
          <a:lstStyle/>
          <a:p>
            <a:fld id="{53708381-048D-D742-9678-285B0AD95280}" type="slidenum">
              <a:rPr lang="en-US" smtClean="0"/>
              <a:pPr/>
              <a:t>‹#›</a:t>
            </a:fld>
            <a:endParaRPr lang="en-US" dirty="0"/>
          </a:p>
        </p:txBody>
      </p:sp>
      <p:sp>
        <p:nvSpPr>
          <p:cNvPr id="5"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extLst>
      <p:ext uri="{BB962C8B-B14F-4D97-AF65-F5344CB8AC3E}">
        <p14:creationId xmlns:p14="http://schemas.microsoft.com/office/powerpoint/2010/main" val="35225908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ustom Layout">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333" y="2076663"/>
            <a:ext cx="7934154" cy="537914"/>
          </a:xfrm>
        </p:spPr>
        <p:txBody>
          <a:bodyPr>
            <a:noAutofit/>
          </a:bodyPr>
          <a:lstStyle>
            <a:lvl1pPr>
              <a:defRPr sz="3600">
                <a:solidFill>
                  <a:schemeClr val="bg1"/>
                </a:solidFill>
              </a:defRPr>
            </a:lvl1pPr>
          </a:lstStyle>
          <a:p>
            <a:r>
              <a:rPr lang="en-CA" dirty="0"/>
              <a:t>Presenters</a:t>
            </a:r>
            <a:endParaRPr lang="en-US" dirty="0"/>
          </a:p>
        </p:txBody>
      </p:sp>
      <p:sp>
        <p:nvSpPr>
          <p:cNvPr id="8" name="Text Placeholder 2"/>
          <p:cNvSpPr>
            <a:spLocks noGrp="1"/>
          </p:cNvSpPr>
          <p:nvPr>
            <p:ph idx="1" hasCustomPrompt="1"/>
          </p:nvPr>
        </p:nvSpPr>
        <p:spPr>
          <a:xfrm>
            <a:off x="609333" y="1638499"/>
            <a:ext cx="4855420" cy="332936"/>
          </a:xfrm>
          <a:prstGeom prst="rect">
            <a:avLst/>
          </a:prstGeom>
        </p:spPr>
        <p:txBody>
          <a:bodyPr vert="horz" lIns="0" tIns="0" rIns="0" bIns="0" rtlCol="0">
            <a:normAutofit/>
          </a:bodyPr>
          <a:lstStyle>
            <a:lvl1pPr marL="0" indent="0">
              <a:buNone/>
              <a:defRPr sz="1800">
                <a:solidFill>
                  <a:srgbClr val="F5BB34"/>
                </a:solidFill>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Presented by</a:t>
            </a:r>
            <a:endParaRPr lang="en-US" dirty="0"/>
          </a:p>
        </p:txBody>
      </p:sp>
      <p:sp>
        <p:nvSpPr>
          <p:cNvPr id="9" name="Text Placeholder 2"/>
          <p:cNvSpPr>
            <a:spLocks noGrp="1"/>
          </p:cNvSpPr>
          <p:nvPr>
            <p:ph idx="10" hasCustomPrompt="1"/>
          </p:nvPr>
        </p:nvSpPr>
        <p:spPr>
          <a:xfrm>
            <a:off x="609334" y="4019013"/>
            <a:ext cx="4855420" cy="531322"/>
          </a:xfrm>
          <a:prstGeom prst="rect">
            <a:avLst/>
          </a:prstGeom>
        </p:spPr>
        <p:txBody>
          <a:bodyPr vert="horz" lIns="0" tIns="0" rIns="0" bIns="0" rtlCol="0">
            <a:noAutofit/>
          </a:bodyPr>
          <a:lstStyle>
            <a:lvl1pPr marL="0" indent="0">
              <a:buNone/>
              <a:defRPr sz="3600" b="1" baseline="0">
                <a:solidFill>
                  <a:schemeClr val="bg1"/>
                </a:solidFill>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Thank you!</a:t>
            </a:r>
            <a:endParaRPr lang="en-US" dirty="0"/>
          </a:p>
        </p:txBody>
      </p:sp>
      <p:sp>
        <p:nvSpPr>
          <p:cNvPr id="11" name="Text Placeholder 3"/>
          <p:cNvSpPr>
            <a:spLocks noGrp="1"/>
          </p:cNvSpPr>
          <p:nvPr>
            <p:ph type="body" sz="quarter" idx="12" hasCustomPrompt="1"/>
          </p:nvPr>
        </p:nvSpPr>
        <p:spPr>
          <a:xfrm>
            <a:off x="609600" y="4643044"/>
            <a:ext cx="4854575" cy="285372"/>
          </a:xfrm>
          <a:prstGeom prst="rect">
            <a:avLst/>
          </a:prstGeom>
        </p:spPr>
        <p:txBody>
          <a:bodyPr vert="horz" lIns="0" bIns="0"/>
          <a:lstStyle>
            <a:lvl1pPr marL="0" indent="0">
              <a:buFontTx/>
              <a:buNone/>
              <a:defRPr sz="1200" cap="all" baseline="0">
                <a:solidFill>
                  <a:srgbClr val="F5BB34"/>
                </a:solidFill>
                <a:latin typeface="Times New Roman" panose="02020603050405020304" pitchFamily="18" charset="0"/>
              </a:defRPr>
            </a:lvl1pPr>
            <a:lvl2pPr marL="454025" indent="0">
              <a:buFontTx/>
              <a:buNone/>
              <a:defRPr sz="1200" cap="all">
                <a:solidFill>
                  <a:srgbClr val="0A3E28"/>
                </a:solidFill>
              </a:defRPr>
            </a:lvl2pPr>
            <a:lvl3pPr marL="893762" indent="0">
              <a:buFontTx/>
              <a:buNone/>
              <a:defRPr sz="1200" cap="all">
                <a:solidFill>
                  <a:srgbClr val="0A3E28"/>
                </a:solidFill>
              </a:defRPr>
            </a:lvl3pPr>
            <a:lvl4pPr marL="1347788" indent="0">
              <a:buFontTx/>
              <a:buNone/>
              <a:defRPr sz="1200" cap="all">
                <a:solidFill>
                  <a:srgbClr val="0A3E28"/>
                </a:solidFill>
              </a:defRPr>
            </a:lvl4pPr>
            <a:lvl5pPr marL="1795463" indent="0">
              <a:buFontTx/>
              <a:buNone/>
              <a:defRPr sz="1200" cap="all">
                <a:solidFill>
                  <a:srgbClr val="0A3E28"/>
                </a:solidFill>
              </a:defRPr>
            </a:lvl5pPr>
          </a:lstStyle>
          <a:p>
            <a:pPr lvl="0"/>
            <a:r>
              <a:rPr lang="en-CA" dirty="0"/>
              <a:t>Creative commons license text</a:t>
            </a:r>
            <a:endParaRPr lang="en-US" dirty="0"/>
          </a:p>
        </p:txBody>
      </p:sp>
    </p:spTree>
    <p:extLst>
      <p:ext uri="{BB962C8B-B14F-4D97-AF65-F5344CB8AC3E}">
        <p14:creationId xmlns:p14="http://schemas.microsoft.com/office/powerpoint/2010/main" val="16499074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1pPr>
              <a:defRPr>
                <a:latin typeface="Times New Roman" panose="02020603050405020304" pitchFamily="18" charset="0"/>
              </a:defRPr>
            </a:lvl1pPr>
            <a:lvl2pPr>
              <a:defRPr>
                <a:latin typeface="Times New Roman" panose="02020603050405020304" pitchFamily="18" charset="0"/>
              </a:defRPr>
            </a:lvl2pPr>
            <a:lvl3pPr>
              <a:defRPr>
                <a:latin typeface="Times New Roman" panose="02020603050405020304" pitchFamily="18" charset="0"/>
              </a:defRPr>
            </a:lvl3pPr>
            <a:lvl4pPr>
              <a:defRPr>
                <a:latin typeface="Times New Roman" panose="02020603050405020304" pitchFamily="18" charset="0"/>
              </a:defRPr>
            </a:lvl4pPr>
            <a:lvl5pPr>
              <a:defRPr>
                <a:latin typeface="Times New Roman" panose="02020603050405020304" pitchFamily="18"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4">
            <a:extLst>
              <a:ext uri="{FF2B5EF4-FFF2-40B4-BE49-F238E27FC236}">
                <a16:creationId xmlns:a16="http://schemas.microsoft.com/office/drawing/2014/main" id="{0D811544-DCE4-4485-B85D-0FE72E55E394}"/>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0EB6D383-FD06-466C-AF89-435CFD9420AD}"/>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EFC7C1B0-2CF6-40C9-8A0A-5DCCD69AA3F2}"/>
              </a:ext>
            </a:extLst>
          </p:cNvPr>
          <p:cNvSpPr>
            <a:spLocks noGrp="1" noChangeArrowheads="1"/>
          </p:cNvSpPr>
          <p:nvPr>
            <p:ph type="sldNum" sz="quarter" idx="12"/>
          </p:nvPr>
        </p:nvSpPr>
        <p:spPr>
          <a:ln/>
        </p:spPr>
        <p:txBody>
          <a:bodyPr/>
          <a:lstStyle>
            <a:lvl1pPr>
              <a:defRPr/>
            </a:lvl1pPr>
          </a:lstStyle>
          <a:p>
            <a:pPr>
              <a:defRPr/>
            </a:pPr>
            <a:fld id="{822EC123-DFD6-46EF-BCBD-C32EA03826BB}" type="slidenum">
              <a:rPr lang="en-US" altLang="en-US"/>
              <a:pPr>
                <a:defRPr/>
              </a:pPr>
              <a:t>‹#›</a:t>
            </a:fld>
            <a:endParaRPr lang="en-US" altLang="en-US" dirty="0"/>
          </a:p>
        </p:txBody>
      </p:sp>
    </p:spTree>
    <p:extLst>
      <p:ext uri="{BB962C8B-B14F-4D97-AF65-F5344CB8AC3E}">
        <p14:creationId xmlns:p14="http://schemas.microsoft.com/office/powerpoint/2010/main" val="24337223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1411086" y="838048"/>
            <a:ext cx="7275714" cy="489013"/>
          </a:xfrm>
          <a:prstGeom prst="rect">
            <a:avLst/>
          </a:prstGeom>
        </p:spPr>
        <p:txBody>
          <a:bodyPr vert="horz" lIns="0" tIns="0" rIns="0" bIns="0" rtlCol="0" anchor="t">
            <a:normAutofit/>
          </a:bodyPr>
          <a:lstStyle/>
          <a:p>
            <a:r>
              <a:rPr lang="en-CA" dirty="0"/>
              <a:t>Click to edit Master title style</a:t>
            </a:r>
            <a:endParaRPr lang="en-US" dirty="0"/>
          </a:p>
        </p:txBody>
      </p:sp>
      <p:sp>
        <p:nvSpPr>
          <p:cNvPr id="8" name="Text Placeholder 2"/>
          <p:cNvSpPr>
            <a:spLocks noGrp="1"/>
          </p:cNvSpPr>
          <p:nvPr>
            <p:ph idx="1"/>
          </p:nvPr>
        </p:nvSpPr>
        <p:spPr>
          <a:xfrm>
            <a:off x="1411086" y="1566931"/>
            <a:ext cx="7132401" cy="3647552"/>
          </a:xfrm>
          <a:prstGeom prst="rect">
            <a:avLst/>
          </a:prstGeom>
        </p:spPr>
        <p:txBody>
          <a:bodyPr vert="horz" lIns="0" tIns="0" rIns="0" bIns="0" rtlCol="0">
            <a:normAutofit/>
          </a:bodyPr>
          <a:lstStyle>
            <a:lvl1pPr>
              <a:defRPr>
                <a:latin typeface="Times New Roman" panose="02020603050405020304" pitchFamily="18" charset="0"/>
              </a:defRPr>
            </a:lvl1pPr>
            <a:lvl2pPr>
              <a:defRPr>
                <a:latin typeface="Times New Roman" panose="02020603050405020304" pitchFamily="18" charset="0"/>
              </a:defRPr>
            </a:lvl2pPr>
            <a:lvl3pPr>
              <a:defRPr>
                <a:latin typeface="Times New Roman" panose="02020603050405020304" pitchFamily="18" charset="0"/>
              </a:defRPr>
            </a:lvl3pPr>
            <a:lvl4pPr>
              <a:defRPr>
                <a:latin typeface="Times New Roman" panose="02020603050405020304" pitchFamily="18" charset="0"/>
              </a:defRPr>
            </a:lvl4pPr>
            <a:lvl5pPr>
              <a:defRPr>
                <a:latin typeface="Times New Roman" panose="02020603050405020304" pitchFamily="18" charset="0"/>
              </a:defRPr>
            </a:lvl5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6"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
        <p:nvSpPr>
          <p:cNvPr id="2" name="Slide Number Placeholder 1"/>
          <p:cNvSpPr>
            <a:spLocks noGrp="1"/>
          </p:cNvSpPr>
          <p:nvPr>
            <p:ph type="sldNum" sz="quarter" idx="13"/>
          </p:nvPr>
        </p:nvSpPr>
        <p:spPr/>
        <p:txBody>
          <a:bodyPr/>
          <a:lstStyle/>
          <a:p>
            <a:fld id="{53708381-048D-D742-9678-285B0AD95280}"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404573" y="2046015"/>
            <a:ext cx="7090140" cy="1770221"/>
          </a:xfrm>
        </p:spPr>
        <p:txBody>
          <a:bodyPr anchor="t"/>
          <a:lstStyle>
            <a:lvl1pPr algn="l">
              <a:defRPr sz="4000" b="1" cap="all"/>
            </a:lvl1pPr>
          </a:lstStyle>
          <a:p>
            <a:r>
              <a:rPr lang="en-CA" dirty="0"/>
              <a:t>Section title</a:t>
            </a:r>
            <a:endParaRPr lang="en-US" dirty="0"/>
          </a:p>
        </p:txBody>
      </p:sp>
      <p:sp>
        <p:nvSpPr>
          <p:cNvPr id="3" name="Text Placeholder 2"/>
          <p:cNvSpPr>
            <a:spLocks noGrp="1"/>
          </p:cNvSpPr>
          <p:nvPr>
            <p:ph type="body" idx="1" hasCustomPrompt="1"/>
          </p:nvPr>
        </p:nvSpPr>
        <p:spPr>
          <a:xfrm>
            <a:off x="1404573" y="636213"/>
            <a:ext cx="7090140" cy="1044213"/>
          </a:xfrm>
          <a:prstGeom prst="rect">
            <a:avLst/>
          </a:prstGeom>
        </p:spPr>
        <p:txBody>
          <a:bodyPr anchor="b"/>
          <a:lstStyle>
            <a:lvl1pPr marL="0" indent="0">
              <a:buNone/>
              <a:defRPr sz="2000">
                <a:solidFill>
                  <a:schemeClr val="tx1">
                    <a:tint val="75000"/>
                  </a:schemeClr>
                </a:solidFill>
                <a:latin typeface="Times New Roman" panose="02020603050405020304" pitchFamily="18"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dirty="0"/>
              <a:t>Section Lead</a:t>
            </a:r>
          </a:p>
        </p:txBody>
      </p:sp>
      <p:sp>
        <p:nvSpPr>
          <p:cNvPr id="8" name="Text Placeholder 2"/>
          <p:cNvSpPr>
            <a:spLocks noGrp="1"/>
          </p:cNvSpPr>
          <p:nvPr>
            <p:ph idx="13" hasCustomPrompt="1"/>
          </p:nvPr>
        </p:nvSpPr>
        <p:spPr>
          <a:xfrm>
            <a:off x="1404573" y="4072022"/>
            <a:ext cx="4855420" cy="439109"/>
          </a:xfrm>
          <a:prstGeom prst="rect">
            <a:avLst/>
          </a:prstGeom>
        </p:spPr>
        <p:txBody>
          <a:bodyPr vert="horz" lIns="0" tIns="0" rIns="0" bIns="0" rtlCol="0">
            <a:noAutofit/>
          </a:bodyPr>
          <a:lstStyle>
            <a:lvl1pPr marL="0" indent="0">
              <a:buNone/>
              <a:defRPr sz="2600" b="0">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Section Subtitle</a:t>
            </a:r>
            <a:endParaRPr lang="en-US" dirty="0"/>
          </a:p>
        </p:txBody>
      </p:sp>
      <p:sp>
        <p:nvSpPr>
          <p:cNvPr id="9"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10"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Click to edit Master title style</a:t>
            </a:r>
            <a:endParaRPr lang="en-US" dirty="0"/>
          </a:p>
        </p:txBody>
      </p:sp>
      <p:sp>
        <p:nvSpPr>
          <p:cNvPr id="3" name="Content Placeholder 2"/>
          <p:cNvSpPr>
            <a:spLocks noGrp="1"/>
          </p:cNvSpPr>
          <p:nvPr>
            <p:ph sz="half" idx="1"/>
          </p:nvPr>
        </p:nvSpPr>
        <p:spPr>
          <a:xfrm>
            <a:off x="1404572" y="1600200"/>
            <a:ext cx="3418778" cy="3466735"/>
          </a:xfrm>
          <a:prstGeom prst="rect">
            <a:avLst/>
          </a:prstGeom>
        </p:spPr>
        <p:txBody>
          <a:bodyPr lIns="0" tIns="0" bIns="0">
            <a:normAutofit/>
          </a:bodyPr>
          <a:lstStyle>
            <a:lvl1pPr>
              <a:defRPr sz="2200">
                <a:latin typeface="Times New Roman" panose="02020603050405020304" pitchFamily="18" charset="0"/>
              </a:defRPr>
            </a:lvl1pPr>
            <a:lvl2pPr>
              <a:defRPr sz="2200">
                <a:latin typeface="Times New Roman" panose="02020603050405020304" pitchFamily="18" charset="0"/>
              </a:defRPr>
            </a:lvl2pPr>
            <a:lvl3pPr>
              <a:defRPr sz="2200">
                <a:latin typeface="Times New Roman" panose="02020603050405020304" pitchFamily="18" charset="0"/>
              </a:defRPr>
            </a:lvl3pPr>
            <a:lvl4pPr>
              <a:defRPr sz="2200">
                <a:latin typeface="Times New Roman" panose="02020603050405020304" pitchFamily="18" charset="0"/>
              </a:defRPr>
            </a:lvl4pPr>
            <a:lvl5pPr>
              <a:defRPr sz="2200">
                <a:latin typeface="Times New Roman" panose="02020603050405020304" pitchFamily="18" charset="0"/>
              </a:defRPr>
            </a:lvl5pPr>
            <a:lvl6pPr>
              <a:defRPr sz="1800"/>
            </a:lvl6pPr>
            <a:lvl7pPr>
              <a:defRPr sz="1800"/>
            </a:lvl7pPr>
            <a:lvl8pPr>
              <a:defRPr sz="1800"/>
            </a:lvl8pPr>
            <a:lvl9pPr>
              <a:defRPr sz="18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4" name="Content Placeholder 3"/>
          <p:cNvSpPr>
            <a:spLocks noGrp="1"/>
          </p:cNvSpPr>
          <p:nvPr>
            <p:ph sz="half" idx="2"/>
          </p:nvPr>
        </p:nvSpPr>
        <p:spPr>
          <a:xfrm>
            <a:off x="5111980" y="1600200"/>
            <a:ext cx="3574819" cy="3466735"/>
          </a:xfrm>
          <a:prstGeom prst="rect">
            <a:avLst/>
          </a:prstGeom>
        </p:spPr>
        <p:txBody>
          <a:bodyPr lIns="0" tIns="0" bIns="0">
            <a:normAutofit/>
          </a:bodyPr>
          <a:lstStyle>
            <a:lvl1pPr>
              <a:defRPr sz="2200">
                <a:latin typeface="Times New Roman" panose="02020603050405020304" pitchFamily="18" charset="0"/>
              </a:defRPr>
            </a:lvl1pPr>
            <a:lvl2pPr>
              <a:defRPr sz="2200">
                <a:latin typeface="Times New Roman" panose="02020603050405020304" pitchFamily="18" charset="0"/>
              </a:defRPr>
            </a:lvl2pPr>
            <a:lvl3pPr>
              <a:defRPr sz="2200">
                <a:latin typeface="Times New Roman" panose="02020603050405020304" pitchFamily="18" charset="0"/>
              </a:defRPr>
            </a:lvl3pPr>
            <a:lvl4pPr>
              <a:defRPr sz="2200">
                <a:latin typeface="Times New Roman" panose="02020603050405020304" pitchFamily="18" charset="0"/>
              </a:defRPr>
            </a:lvl4pPr>
            <a:lvl5pPr>
              <a:defRPr sz="2200">
                <a:latin typeface="Times New Roman" panose="02020603050405020304" pitchFamily="18" charset="0"/>
              </a:defRPr>
            </a:lvl5pPr>
            <a:lvl6pPr>
              <a:defRPr sz="1800"/>
            </a:lvl6pPr>
            <a:lvl7pPr>
              <a:defRPr sz="1800"/>
            </a:lvl7pPr>
            <a:lvl8pPr>
              <a:defRPr sz="1800"/>
            </a:lvl8pPr>
            <a:lvl9pPr>
              <a:defRPr sz="18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8"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9"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a:t>Click to edit Master title style</a:t>
            </a:r>
            <a:endParaRPr lang="en-US"/>
          </a:p>
        </p:txBody>
      </p:sp>
      <p:sp>
        <p:nvSpPr>
          <p:cNvPr id="3" name="Text Placeholder 2"/>
          <p:cNvSpPr>
            <a:spLocks noGrp="1"/>
          </p:cNvSpPr>
          <p:nvPr>
            <p:ph type="body" idx="1"/>
          </p:nvPr>
        </p:nvSpPr>
        <p:spPr>
          <a:xfrm>
            <a:off x="1404572" y="1535113"/>
            <a:ext cx="3470090" cy="639762"/>
          </a:xfrm>
          <a:prstGeom prst="rect">
            <a:avLst/>
          </a:prstGeom>
        </p:spPr>
        <p:txBody>
          <a:bodyPr lIns="0" tIns="0" bIns="0" anchor="t" anchorCtr="0">
            <a:noAutofit/>
          </a:bodyPr>
          <a:lstStyle>
            <a:lvl1pPr marL="0" indent="0">
              <a:buNone/>
              <a:defRPr sz="2200" b="1">
                <a:solidFill>
                  <a:srgbClr val="0A3E28"/>
                </a:solidFill>
                <a:latin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dirty="0"/>
              <a:t>Click to edit Master text styles</a:t>
            </a:r>
          </a:p>
        </p:txBody>
      </p:sp>
      <p:sp>
        <p:nvSpPr>
          <p:cNvPr id="4" name="Content Placeholder 3"/>
          <p:cNvSpPr>
            <a:spLocks noGrp="1"/>
          </p:cNvSpPr>
          <p:nvPr>
            <p:ph sz="half" idx="2"/>
          </p:nvPr>
        </p:nvSpPr>
        <p:spPr>
          <a:xfrm>
            <a:off x="1404572" y="2311580"/>
            <a:ext cx="3470090" cy="2734099"/>
          </a:xfrm>
          <a:prstGeom prst="rect">
            <a:avLst/>
          </a:prstGeom>
        </p:spPr>
        <p:txBody>
          <a:bodyPr lIns="0" tIns="0" bIns="0" anchor="t" anchorCtr="0">
            <a:normAutofit/>
          </a:bodyPr>
          <a:lstStyle>
            <a:lvl1pPr>
              <a:defRPr sz="2000">
                <a:latin typeface="Times New Roman" panose="02020603050405020304" pitchFamily="18" charset="0"/>
              </a:defRPr>
            </a:lvl1pPr>
            <a:lvl2pPr>
              <a:defRPr sz="2000">
                <a:latin typeface="Times New Roman" panose="02020603050405020304" pitchFamily="18" charset="0"/>
              </a:defRPr>
            </a:lvl2pPr>
            <a:lvl3pPr>
              <a:defRPr sz="2000">
                <a:latin typeface="Times New Roman" panose="02020603050405020304" pitchFamily="18" charset="0"/>
              </a:defRPr>
            </a:lvl3pPr>
            <a:lvl4pPr>
              <a:defRPr sz="2000">
                <a:latin typeface="Times New Roman" panose="02020603050405020304" pitchFamily="18" charset="0"/>
              </a:defRPr>
            </a:lvl4pPr>
            <a:lvl5pPr>
              <a:defRPr sz="2000">
                <a:latin typeface="Times New Roman" panose="02020603050405020304" pitchFamily="18" charset="0"/>
              </a:defRPr>
            </a:lvl5pPr>
            <a:lvl6pPr>
              <a:defRPr sz="1600"/>
            </a:lvl6pPr>
            <a:lvl7pPr>
              <a:defRPr sz="1600"/>
            </a:lvl7pPr>
            <a:lvl8pPr>
              <a:defRPr sz="1600"/>
            </a:lvl8pPr>
            <a:lvl9pPr>
              <a:defRPr sz="16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5" name="Text Placeholder 4"/>
          <p:cNvSpPr>
            <a:spLocks noGrp="1"/>
          </p:cNvSpPr>
          <p:nvPr>
            <p:ph type="body" sz="quarter" idx="3"/>
          </p:nvPr>
        </p:nvSpPr>
        <p:spPr>
          <a:xfrm>
            <a:off x="5169707" y="1535113"/>
            <a:ext cx="3517092" cy="639762"/>
          </a:xfrm>
          <a:prstGeom prst="rect">
            <a:avLst/>
          </a:prstGeom>
        </p:spPr>
        <p:txBody>
          <a:bodyPr lIns="0" tIns="0" bIns="0" anchor="t" anchorCtr="0">
            <a:normAutofit/>
          </a:bodyPr>
          <a:lstStyle>
            <a:lvl1pPr marL="0" indent="0">
              <a:buNone/>
              <a:defRPr sz="2200" b="1">
                <a:solidFill>
                  <a:srgbClr val="0A3E28"/>
                </a:solidFill>
                <a:latin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dirty="0"/>
              <a:t>Click to edit Master text styles</a:t>
            </a:r>
          </a:p>
        </p:txBody>
      </p:sp>
      <p:sp>
        <p:nvSpPr>
          <p:cNvPr id="6" name="Content Placeholder 5"/>
          <p:cNvSpPr>
            <a:spLocks noGrp="1"/>
          </p:cNvSpPr>
          <p:nvPr>
            <p:ph sz="quarter" idx="4"/>
          </p:nvPr>
        </p:nvSpPr>
        <p:spPr>
          <a:xfrm>
            <a:off x="5169707" y="2311580"/>
            <a:ext cx="3517093" cy="2734099"/>
          </a:xfrm>
          <a:prstGeom prst="rect">
            <a:avLst/>
          </a:prstGeom>
        </p:spPr>
        <p:txBody>
          <a:bodyPr lIns="0" tIns="0" bIns="0" anchor="t" anchorCtr="0">
            <a:normAutofit/>
          </a:bodyPr>
          <a:lstStyle>
            <a:lvl1pPr>
              <a:defRPr sz="2000">
                <a:latin typeface="Times New Roman" panose="02020603050405020304" pitchFamily="18" charset="0"/>
              </a:defRPr>
            </a:lvl1pPr>
            <a:lvl2pPr>
              <a:defRPr sz="2000">
                <a:latin typeface="Times New Roman" panose="02020603050405020304" pitchFamily="18" charset="0"/>
              </a:defRPr>
            </a:lvl2pPr>
            <a:lvl3pPr>
              <a:defRPr sz="2000">
                <a:latin typeface="Times New Roman" panose="02020603050405020304" pitchFamily="18" charset="0"/>
              </a:defRPr>
            </a:lvl3pPr>
            <a:lvl4pPr>
              <a:defRPr sz="2000">
                <a:latin typeface="Times New Roman" panose="02020603050405020304" pitchFamily="18" charset="0"/>
              </a:defRPr>
            </a:lvl4pPr>
            <a:lvl5pPr>
              <a:defRPr sz="2000">
                <a:latin typeface="Times New Roman" panose="02020603050405020304" pitchFamily="18" charset="0"/>
              </a:defRPr>
            </a:lvl5pPr>
            <a:lvl6pPr>
              <a:defRPr sz="1600"/>
            </a:lvl6pPr>
            <a:lvl7pPr>
              <a:defRPr sz="1600"/>
            </a:lvl7pPr>
            <a:lvl8pPr>
              <a:defRPr sz="1600"/>
            </a:lvl8pPr>
            <a:lvl9pPr>
              <a:defRPr sz="16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10"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9"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6"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5"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4"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11086" y="838048"/>
            <a:ext cx="2392433" cy="597052"/>
          </a:xfrm>
        </p:spPr>
        <p:txBody>
          <a:bodyPr anchor="b"/>
          <a:lstStyle>
            <a:lvl1pPr algn="l">
              <a:defRPr sz="2000" b="1">
                <a:solidFill>
                  <a:srgbClr val="0A3E28"/>
                </a:solidFill>
              </a:defRPr>
            </a:lvl1pPr>
          </a:lstStyle>
          <a:p>
            <a:r>
              <a:rPr lang="en-CA" dirty="0"/>
              <a:t>Click to edit Master title style</a:t>
            </a:r>
            <a:endParaRPr lang="en-US" dirty="0"/>
          </a:p>
        </p:txBody>
      </p:sp>
      <p:sp>
        <p:nvSpPr>
          <p:cNvPr id="3" name="Content Placeholder 2"/>
          <p:cNvSpPr>
            <a:spLocks noGrp="1"/>
          </p:cNvSpPr>
          <p:nvPr>
            <p:ph idx="1"/>
          </p:nvPr>
        </p:nvSpPr>
        <p:spPr>
          <a:xfrm>
            <a:off x="4092150" y="838048"/>
            <a:ext cx="4444923" cy="4363577"/>
          </a:xfrm>
          <a:prstGeom prst="rect">
            <a:avLst/>
          </a:prstGeom>
        </p:spPr>
        <p:txBody>
          <a:bodyPr lIns="0" tIns="0" bIns="0">
            <a:normAutofit/>
          </a:bodyPr>
          <a:lstStyle>
            <a:lvl1pPr>
              <a:defRPr sz="2200">
                <a:latin typeface="Times New Roman" panose="02020603050405020304" pitchFamily="18" charset="0"/>
              </a:defRPr>
            </a:lvl1pPr>
            <a:lvl2pPr>
              <a:defRPr sz="2200">
                <a:latin typeface="Times New Roman" panose="02020603050405020304" pitchFamily="18" charset="0"/>
              </a:defRPr>
            </a:lvl2pPr>
            <a:lvl3pPr>
              <a:defRPr sz="2200">
                <a:latin typeface="Times New Roman" panose="02020603050405020304" pitchFamily="18" charset="0"/>
              </a:defRPr>
            </a:lvl3pPr>
            <a:lvl4pPr>
              <a:defRPr sz="2200">
                <a:latin typeface="Times New Roman" panose="02020603050405020304" pitchFamily="18" charset="0"/>
              </a:defRPr>
            </a:lvl4pPr>
            <a:lvl5pPr>
              <a:defRPr sz="2200">
                <a:latin typeface="Times New Roman" panose="02020603050405020304" pitchFamily="18" charset="0"/>
              </a:defRPr>
            </a:lvl5pPr>
            <a:lvl6pPr>
              <a:defRPr sz="2000"/>
            </a:lvl6pPr>
            <a:lvl7pPr>
              <a:defRPr sz="2000"/>
            </a:lvl7pPr>
            <a:lvl8pPr>
              <a:defRPr sz="2000"/>
            </a:lvl8pPr>
            <a:lvl9pPr>
              <a:defRPr sz="20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4" name="Text Placeholder 3"/>
          <p:cNvSpPr>
            <a:spLocks noGrp="1"/>
          </p:cNvSpPr>
          <p:nvPr>
            <p:ph type="body" sz="half" idx="2"/>
          </p:nvPr>
        </p:nvSpPr>
        <p:spPr>
          <a:xfrm>
            <a:off x="1404573" y="1539322"/>
            <a:ext cx="2398946" cy="3662303"/>
          </a:xfrm>
          <a:prstGeom prst="rect">
            <a:avLst/>
          </a:prstGeom>
        </p:spPr>
        <p:txBody>
          <a:bodyPr lIns="0" tIns="0" bIns="0"/>
          <a:lstStyle>
            <a:lvl1pPr marL="0" indent="0">
              <a:buNone/>
              <a:defRPr sz="1400">
                <a:latin typeface="Times New Roman" panose="02020603050405020304" pitchFamily="18"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dirty="0"/>
              <a:t>Click to edit Master text styles</a:t>
            </a:r>
          </a:p>
        </p:txBody>
      </p:sp>
      <p:sp>
        <p:nvSpPr>
          <p:cNvPr id="8"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7"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11086" y="4640254"/>
            <a:ext cx="7132401" cy="279162"/>
          </a:xfrm>
        </p:spPr>
        <p:txBody>
          <a:bodyPr anchor="b">
            <a:normAutofit/>
          </a:bodyPr>
          <a:lstStyle>
            <a:lvl1pPr algn="l">
              <a:defRPr sz="1800" b="1"/>
            </a:lvl1pPr>
          </a:lstStyle>
          <a:p>
            <a:r>
              <a:rPr lang="en-CA" dirty="0"/>
              <a:t>Click to edit Master title style</a:t>
            </a:r>
            <a:endParaRPr lang="en-US" dirty="0"/>
          </a:p>
        </p:txBody>
      </p:sp>
      <p:sp>
        <p:nvSpPr>
          <p:cNvPr id="3" name="Picture Placeholder 2"/>
          <p:cNvSpPr>
            <a:spLocks noGrp="1"/>
          </p:cNvSpPr>
          <p:nvPr>
            <p:ph type="pic" idx="1"/>
          </p:nvPr>
        </p:nvSpPr>
        <p:spPr>
          <a:xfrm>
            <a:off x="1404573" y="838048"/>
            <a:ext cx="7138914" cy="3645228"/>
          </a:xfrm>
          <a:prstGeom prst="rect">
            <a:avLst/>
          </a:prstGeom>
        </p:spPr>
        <p:txBody>
          <a:bodyPr lIns="0" rIns="0" bIns="0"/>
          <a:lstStyle>
            <a:lvl1pPr marL="0" indent="0">
              <a:buNone/>
              <a:defRPr sz="3200">
                <a:latin typeface="Times New Roman" panose="02020603050405020304" pitchFamily="18"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CA" dirty="0"/>
              <a:t>Drag picture to placeholder or click icon to add</a:t>
            </a:r>
            <a:endParaRPr lang="en-US" dirty="0"/>
          </a:p>
        </p:txBody>
      </p:sp>
      <p:sp>
        <p:nvSpPr>
          <p:cNvPr id="4" name="Text Placeholder 3"/>
          <p:cNvSpPr>
            <a:spLocks noGrp="1"/>
          </p:cNvSpPr>
          <p:nvPr>
            <p:ph type="body" sz="half" idx="2"/>
          </p:nvPr>
        </p:nvSpPr>
        <p:spPr>
          <a:xfrm>
            <a:off x="1411086" y="4988922"/>
            <a:ext cx="7132401" cy="257600"/>
          </a:xfrm>
          <a:prstGeom prst="rect">
            <a:avLst/>
          </a:prstGeom>
        </p:spPr>
        <p:txBody>
          <a:bodyPr lIns="0" rIns="0" bIns="0"/>
          <a:lstStyle>
            <a:lvl1pPr marL="0" indent="0">
              <a:buNone/>
              <a:defRPr sz="1400">
                <a:latin typeface="Times New Roman" panose="02020603050405020304" pitchFamily="18"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dirty="0"/>
              <a:t>Click to edit Master text styles</a:t>
            </a:r>
          </a:p>
        </p:txBody>
      </p:sp>
      <p:sp>
        <p:nvSpPr>
          <p:cNvPr id="9"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7"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16"/>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11086" y="838048"/>
            <a:ext cx="7132401" cy="489013"/>
          </a:xfrm>
          <a:prstGeom prst="rect">
            <a:avLst/>
          </a:prstGeom>
        </p:spPr>
        <p:txBody>
          <a:bodyPr vert="horz" lIns="0" tIns="0" rIns="0" bIns="0" rtlCol="0" anchor="t">
            <a:normAutofit/>
          </a:bodyPr>
          <a:lstStyle/>
          <a:p>
            <a:r>
              <a:rPr lang="en-CA" dirty="0"/>
              <a:t>Click to edit Master title style</a:t>
            </a:r>
            <a:endParaRPr lang="en-US" dirty="0"/>
          </a:p>
        </p:txBody>
      </p:sp>
      <p:sp>
        <p:nvSpPr>
          <p:cNvPr id="7" name="Slide Number Placeholder 6"/>
          <p:cNvSpPr>
            <a:spLocks noGrp="1"/>
          </p:cNvSpPr>
          <p:nvPr>
            <p:ph type="sldNum" sz="quarter" idx="4"/>
          </p:nvPr>
        </p:nvSpPr>
        <p:spPr>
          <a:xfrm>
            <a:off x="6310923" y="5705066"/>
            <a:ext cx="566615" cy="365125"/>
          </a:xfrm>
          <a:prstGeom prst="rect">
            <a:avLst/>
          </a:prstGeom>
        </p:spPr>
        <p:txBody>
          <a:bodyPr vert="horz" lIns="0" tIns="45720" rIns="0" bIns="0" rtlCol="0" anchor="ctr"/>
          <a:lstStyle>
            <a:lvl1pPr algn="r">
              <a:defRPr sz="1600" b="1">
                <a:solidFill>
                  <a:schemeClr val="tx1">
                    <a:tint val="75000"/>
                  </a:schemeClr>
                </a:solidFill>
                <a:latin typeface="Times New Roman" panose="02020603050405020304" pitchFamily="18" charset="0"/>
                <a:cs typeface="Times New Roman" panose="02020603050405020304" pitchFamily="18" charset="0"/>
              </a:defRPr>
            </a:lvl1pPr>
          </a:lstStyle>
          <a:p>
            <a:fld id="{53708381-048D-D742-9678-285B0AD95280}" type="slidenum">
              <a:rPr lang="en-US" smtClean="0"/>
              <a:pPr/>
              <a:t>‹#›</a:t>
            </a:fld>
            <a:endParaRPr lang="en-US" dirty="0"/>
          </a:p>
        </p:txBody>
      </p:sp>
      <p:sp>
        <p:nvSpPr>
          <p:cNvPr id="8" name="TextBox 7"/>
          <p:cNvSpPr txBox="1"/>
          <p:nvPr/>
        </p:nvSpPr>
        <p:spPr>
          <a:xfrm>
            <a:off x="1411086" y="1566931"/>
            <a:ext cx="7132401" cy="438582"/>
          </a:xfrm>
          <a:prstGeom prst="rect">
            <a:avLst/>
          </a:prstGeom>
          <a:noFill/>
        </p:spPr>
        <p:txBody>
          <a:bodyPr wrap="square" lIns="0" bIns="0" rtlCol="0">
            <a:spAutoFit/>
          </a:bodyPr>
          <a:lstStyle/>
          <a:p>
            <a:pPr>
              <a:lnSpc>
                <a:spcPct val="150000"/>
              </a:lnSpc>
            </a:pP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708" r:id="rId12"/>
    <p:sldLayoutId id="2147483709" r:id="rId13"/>
    <p:sldLayoutId id="2147483710" r:id="rId14"/>
  </p:sldLayoutIdLst>
  <p:hf hdr="0" ftr="0" dt="0"/>
  <p:txStyles>
    <p:titleStyle>
      <a:lvl1pPr algn="l" defTabSz="457200" rtl="0" eaLnBrk="1" latinLnBrk="0" hangingPunct="1">
        <a:spcBef>
          <a:spcPct val="0"/>
        </a:spcBef>
        <a:buNone/>
        <a:defRPr sz="3200" b="1" i="0" kern="1200">
          <a:solidFill>
            <a:srgbClr val="1A0704"/>
          </a:solidFill>
          <a:latin typeface="Times New Roman" panose="02020603050405020304" pitchFamily="18" charset="0"/>
          <a:ea typeface="+mj-ea"/>
          <a:cs typeface="Century Gothic"/>
        </a:defRPr>
      </a:lvl1pPr>
    </p:titleStyle>
    <p:bodyStyle>
      <a:lvl1pPr marL="266700" indent="-266700"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1pPr>
      <a:lvl2pPr marL="720725" indent="-266700"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2pPr>
      <a:lvl3pPr marL="1168400" indent="-274638"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3pPr>
      <a:lvl4pPr marL="1614488" indent="-266700"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4pPr>
      <a:lvl5pPr marL="2062163" indent="-266700"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hyperlink" Target="https://creativecommons.org/licenses/by-nc-sa/4.0/" TargetMode="External"/><Relationship Id="rId7" Type="http://schemas.openxmlformats.org/officeDocument/2006/relationships/hyperlink" Target="http://jvdwdesigns.com/" TargetMode="External"/><Relationship Id="rId2" Type="http://schemas.openxmlformats.org/officeDocument/2006/relationships/hyperlink" Target="https://financialempowerment.pressbooks.com/" TargetMode="External"/><Relationship Id="rId1" Type="http://schemas.openxmlformats.org/officeDocument/2006/relationships/slideLayout" Target="../slideLayouts/slideLayout2.xml"/><Relationship Id="rId6" Type="http://schemas.openxmlformats.org/officeDocument/2006/relationships/hyperlink" Target="mailto:open.textbooks@uregina.ca" TargetMode="External"/><Relationship Id="rId5" Type="http://schemas.openxmlformats.org/officeDocument/2006/relationships/hyperlink" Target="http://www.uregina.ca/open-access/open-textbooks" TargetMode="External"/><Relationship Id="rId4" Type="http://schemas.openxmlformats.org/officeDocument/2006/relationships/hyperlink" Target="https://creativecommons.org/licenses/by-nc-sa/4.0/legalcode"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hyperlink" Target="https://www.canada.ca/en/revenue-agency/services/tax/businesses/topics/payroll/payroll-deductions-contributions/special-situations/indian-employees.html"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http://www.cbc.ca/news/business/taxes/first-nations-pay-more-tax-than-you-think-1.2971040"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0"/>
          </p:nvPr>
        </p:nvSpPr>
        <p:spPr>
          <a:xfrm>
            <a:off x="1194441" y="3894033"/>
            <a:ext cx="4339588" cy="439109"/>
          </a:xfrm>
        </p:spPr>
        <p:txBody>
          <a:bodyPr/>
          <a:lstStyle/>
          <a:p>
            <a:r>
              <a:rPr lang="en-CA" dirty="0">
                <a:latin typeface="+mj-lt"/>
              </a:rPr>
              <a:t>Bettina Schneider, PhD</a:t>
            </a:r>
          </a:p>
        </p:txBody>
      </p:sp>
      <p:sp>
        <p:nvSpPr>
          <p:cNvPr id="5" name="Content Placeholder 4"/>
          <p:cNvSpPr>
            <a:spLocks noGrp="1"/>
          </p:cNvSpPr>
          <p:nvPr>
            <p:ph idx="11"/>
          </p:nvPr>
        </p:nvSpPr>
        <p:spPr>
          <a:xfrm>
            <a:off x="1194440" y="4293631"/>
            <a:ext cx="4631594" cy="236595"/>
          </a:xfrm>
        </p:spPr>
        <p:txBody>
          <a:bodyPr>
            <a:noAutofit/>
          </a:bodyPr>
          <a:lstStyle/>
          <a:p>
            <a:r>
              <a:rPr lang="en-CA" sz="1100" dirty="0">
                <a:latin typeface="+mj-lt"/>
              </a:rPr>
              <a:t>Associate Vice-President Academic, First Nations University of Canada</a:t>
            </a:r>
          </a:p>
        </p:txBody>
      </p:sp>
      <p:sp>
        <p:nvSpPr>
          <p:cNvPr id="7" name="Text Placeholder 6"/>
          <p:cNvSpPr>
            <a:spLocks noGrp="1"/>
          </p:cNvSpPr>
          <p:nvPr>
            <p:ph type="body" sz="quarter" idx="12"/>
          </p:nvPr>
        </p:nvSpPr>
        <p:spPr>
          <a:xfrm>
            <a:off x="1194441" y="4643044"/>
            <a:ext cx="4269734" cy="285058"/>
          </a:xfrm>
        </p:spPr>
        <p:txBody>
          <a:bodyPr/>
          <a:lstStyle/>
          <a:p>
            <a:r>
              <a:rPr lang="en-US" dirty="0">
                <a:latin typeface="+mj-lt"/>
              </a:rPr>
              <a:t>Creative commons attribution non-commercial </a:t>
            </a:r>
            <a:r>
              <a:rPr lang="en-US" dirty="0" err="1">
                <a:latin typeface="+mj-lt"/>
              </a:rPr>
              <a:t>sharealike</a:t>
            </a:r>
            <a:r>
              <a:rPr lang="en-US" dirty="0">
                <a:latin typeface="+mj-lt"/>
              </a:rPr>
              <a:t> 4.0 international license</a:t>
            </a:r>
          </a:p>
        </p:txBody>
      </p:sp>
      <p:sp>
        <p:nvSpPr>
          <p:cNvPr id="9" name="Text Placeholder 2"/>
          <p:cNvSpPr txBox="1">
            <a:spLocks/>
          </p:cNvSpPr>
          <p:nvPr/>
        </p:nvSpPr>
        <p:spPr>
          <a:xfrm>
            <a:off x="609600" y="5823418"/>
            <a:ext cx="4855420" cy="250140"/>
          </a:xfrm>
          <a:prstGeom prst="rect">
            <a:avLst/>
          </a:prstGeom>
        </p:spPr>
        <p:txBody>
          <a:bodyPr vert="horz" lIns="0" tIns="0" rIns="0" bIns="0" rtlCol="0">
            <a:noAutofit/>
          </a:bodyPr>
          <a:lstStyle>
            <a:lvl1pPr marL="0" indent="0" algn="l" defTabSz="457200" rtl="0" eaLnBrk="1" latinLnBrk="0" hangingPunct="1">
              <a:spcBef>
                <a:spcPct val="20000"/>
              </a:spcBef>
              <a:buClr>
                <a:schemeClr val="accent2"/>
              </a:buClr>
              <a:buFont typeface="Arial"/>
              <a:buNone/>
              <a:defRPr sz="2200" b="1" i="0" kern="1200" cap="all">
                <a:solidFill>
                  <a:srgbClr val="0A3E28"/>
                </a:solidFill>
                <a:latin typeface="Arial"/>
                <a:ea typeface="+mn-ea"/>
                <a:cs typeface="Century Gothic"/>
              </a:defRPr>
            </a:lvl1pPr>
            <a:lvl2pPr marL="454025" indent="0" algn="l" defTabSz="457200" rtl="0" eaLnBrk="1" latinLnBrk="0" hangingPunct="1">
              <a:spcBef>
                <a:spcPct val="20000"/>
              </a:spcBef>
              <a:buClr>
                <a:schemeClr val="accent2"/>
              </a:buClr>
              <a:buFont typeface="Arial"/>
              <a:buNone/>
              <a:defRPr sz="2200" b="0" i="0" kern="1200">
                <a:solidFill>
                  <a:srgbClr val="1A0704"/>
                </a:solidFill>
                <a:latin typeface="Arial"/>
                <a:ea typeface="+mn-ea"/>
                <a:cs typeface="Century Gothic"/>
              </a:defRPr>
            </a:lvl2pPr>
            <a:lvl3pPr marL="893762" indent="0" algn="l" defTabSz="457200" rtl="0" eaLnBrk="1" latinLnBrk="0" hangingPunct="1">
              <a:spcBef>
                <a:spcPct val="20000"/>
              </a:spcBef>
              <a:buClr>
                <a:schemeClr val="accent2"/>
              </a:buClr>
              <a:buFont typeface="Arial"/>
              <a:buNone/>
              <a:defRPr sz="2200" b="0" i="0" kern="1200">
                <a:solidFill>
                  <a:srgbClr val="1A0704"/>
                </a:solidFill>
                <a:latin typeface="Arial"/>
                <a:ea typeface="+mn-ea"/>
                <a:cs typeface="Century Gothic"/>
              </a:defRPr>
            </a:lvl3pPr>
            <a:lvl4pPr marL="1347788" indent="0" algn="l" defTabSz="457200" rtl="0" eaLnBrk="1" latinLnBrk="0" hangingPunct="1">
              <a:spcBef>
                <a:spcPct val="20000"/>
              </a:spcBef>
              <a:buClr>
                <a:schemeClr val="accent2"/>
              </a:buClr>
              <a:buFont typeface="Arial"/>
              <a:buNone/>
              <a:defRPr sz="2200" b="0" i="0" kern="1200">
                <a:solidFill>
                  <a:srgbClr val="1A0704"/>
                </a:solidFill>
                <a:latin typeface="Arial"/>
                <a:ea typeface="+mn-ea"/>
                <a:cs typeface="Century Gothic"/>
              </a:defRPr>
            </a:lvl4pPr>
            <a:lvl5pPr marL="1795463" indent="0" algn="l" defTabSz="457200" rtl="0" eaLnBrk="1" latinLnBrk="0" hangingPunct="1">
              <a:spcBef>
                <a:spcPct val="20000"/>
              </a:spcBef>
              <a:buClr>
                <a:schemeClr val="accent2"/>
              </a:buClr>
              <a:buFont typeface="Arial"/>
              <a:buNone/>
              <a:defRPr sz="2200" b="0" i="0" kern="1200">
                <a:solidFill>
                  <a:srgbClr val="1A0704"/>
                </a:solidFill>
                <a:latin typeface="Arial"/>
                <a:ea typeface="+mn-ea"/>
                <a:cs typeface="Century Gothic"/>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CA" dirty="0">
                <a:latin typeface="+mj-lt"/>
              </a:rPr>
              <a:t>September 2019</a:t>
            </a:r>
            <a:endParaRPr lang="en-US" dirty="0">
              <a:latin typeface="+mj-lt"/>
            </a:endParaRPr>
          </a:p>
        </p:txBody>
      </p:sp>
      <p:pic>
        <p:nvPicPr>
          <p:cNvPr id="8" name="Picture 7" descr="FNUofCanada_Log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3969773"/>
            <a:ext cx="515566" cy="1156409"/>
          </a:xfrm>
          <a:prstGeom prst="rect">
            <a:avLst/>
          </a:prstGeom>
        </p:spPr>
      </p:pic>
      <p:sp>
        <p:nvSpPr>
          <p:cNvPr id="10" name="Title 1"/>
          <p:cNvSpPr txBox="1">
            <a:spLocks/>
          </p:cNvSpPr>
          <p:nvPr/>
        </p:nvSpPr>
        <p:spPr>
          <a:xfrm>
            <a:off x="762000" y="772553"/>
            <a:ext cx="4392815" cy="2371986"/>
          </a:xfrm>
          <a:prstGeom prst="rect">
            <a:avLst/>
          </a:prstGeom>
        </p:spPr>
        <p:txBody>
          <a:bodyPr vert="horz" lIns="0" tIns="0" rIns="0" bIns="0" rtlCol="0" anchor="t">
            <a:noAutofit/>
          </a:bodyPr>
          <a:lstStyle/>
          <a:p>
            <a:pPr marL="0" marR="0" lvl="0" indent="0" algn="l" defTabSz="457200" rtl="0" eaLnBrk="1" fontAlgn="auto" latinLnBrk="0" hangingPunct="1">
              <a:lnSpc>
                <a:spcPct val="86000"/>
              </a:lnSpc>
              <a:spcBef>
                <a:spcPct val="0"/>
              </a:spcBef>
              <a:spcAft>
                <a:spcPts val="0"/>
              </a:spcAft>
              <a:buClrTx/>
              <a:buSzTx/>
              <a:buFontTx/>
              <a:buNone/>
              <a:tabLst/>
              <a:defRPr/>
            </a:pPr>
            <a:r>
              <a:rPr kumimoji="0" lang="en-US" sz="4000" b="1" i="0" u="none" strike="noStrike" kern="1200" cap="none" spc="0" normalizeH="0" baseline="0" noProof="0" dirty="0">
                <a:ln>
                  <a:noFill/>
                </a:ln>
                <a:solidFill>
                  <a:srgbClr val="1A0704"/>
                </a:solidFill>
                <a:effectLst/>
                <a:uLnTx/>
                <a:uFillTx/>
                <a:latin typeface="Arial"/>
                <a:ea typeface="+mj-ea"/>
                <a:cs typeface="Century Gothic"/>
              </a:rPr>
              <a:t>Taxation</a:t>
            </a:r>
            <a:br>
              <a:rPr kumimoji="0" lang="en-US" sz="1200" b="1" i="0" u="none" strike="noStrike" kern="1200" cap="none" spc="0" normalizeH="0" baseline="0" noProof="0" dirty="0">
                <a:ln>
                  <a:noFill/>
                </a:ln>
                <a:solidFill>
                  <a:srgbClr val="1A0704"/>
                </a:solidFill>
                <a:effectLst/>
                <a:uLnTx/>
                <a:uFillTx/>
                <a:latin typeface="Arial"/>
                <a:ea typeface="+mj-ea"/>
                <a:cs typeface="Century Gothic"/>
              </a:rPr>
            </a:br>
            <a:br>
              <a:rPr kumimoji="0" lang="en-US" sz="1200" b="1" i="0" u="none" strike="noStrike" kern="1200" cap="none" spc="0" normalizeH="0" baseline="0" noProof="0" dirty="0">
                <a:ln>
                  <a:noFill/>
                </a:ln>
                <a:solidFill>
                  <a:srgbClr val="1A0704"/>
                </a:solidFill>
                <a:effectLst/>
                <a:uLnTx/>
                <a:uFillTx/>
                <a:latin typeface="Arial"/>
                <a:ea typeface="+mj-ea"/>
                <a:cs typeface="Century Gothic"/>
              </a:rPr>
            </a:br>
            <a:r>
              <a:rPr kumimoji="0" lang="en-US" sz="2400" b="1" i="0" u="none" strike="noStrike" kern="1200" cap="none" spc="0" normalizeH="0" baseline="0" noProof="0" dirty="0">
                <a:ln>
                  <a:noFill/>
                </a:ln>
                <a:solidFill>
                  <a:srgbClr val="1A0704"/>
                </a:solidFill>
                <a:effectLst/>
                <a:uLnTx/>
                <a:uFillTx/>
                <a:latin typeface="Arial"/>
                <a:ea typeface="+mj-ea"/>
                <a:cs typeface="Century Gothic"/>
              </a:rPr>
              <a:t>Chapter 6</a:t>
            </a:r>
            <a:br>
              <a:rPr kumimoji="0" lang="en-US" sz="4000" b="1" i="0" u="none" strike="noStrike" kern="1200" cap="none" spc="0" normalizeH="0" baseline="0" noProof="0" dirty="0">
                <a:ln>
                  <a:noFill/>
                </a:ln>
                <a:solidFill>
                  <a:srgbClr val="1A0704"/>
                </a:solidFill>
                <a:effectLst/>
                <a:uLnTx/>
                <a:uFillTx/>
                <a:latin typeface="Arial"/>
                <a:ea typeface="+mj-ea"/>
                <a:cs typeface="Century Gothic"/>
              </a:rPr>
            </a:br>
            <a:br>
              <a:rPr kumimoji="0" lang="en-US" sz="4000" b="1" i="0" u="none" strike="noStrike" kern="1200" cap="none" spc="0" normalizeH="0" baseline="0" noProof="0" dirty="0">
                <a:ln>
                  <a:noFill/>
                </a:ln>
                <a:solidFill>
                  <a:srgbClr val="1A0704"/>
                </a:solidFill>
                <a:effectLst/>
                <a:uLnTx/>
                <a:uFillTx/>
                <a:latin typeface="Arial"/>
                <a:ea typeface="+mj-ea"/>
                <a:cs typeface="Century Gothic"/>
              </a:rPr>
            </a:br>
            <a:br>
              <a:rPr kumimoji="0" lang="en-US" altLang="en-US" sz="4000" b="1" i="0" u="none" strike="noStrike" kern="1200" cap="none" spc="0" normalizeH="0" baseline="0" noProof="0" dirty="0">
                <a:ln>
                  <a:noFill/>
                </a:ln>
                <a:solidFill>
                  <a:srgbClr val="1A0704"/>
                </a:solidFill>
                <a:effectLst/>
                <a:uLnTx/>
                <a:uFillTx/>
                <a:latin typeface="Arial"/>
                <a:ea typeface="+mj-ea"/>
                <a:cs typeface="Century Gothic"/>
              </a:rPr>
            </a:br>
            <a:br>
              <a:rPr kumimoji="0" lang="en-US" altLang="en-US" sz="4000" b="1" i="0" u="none" strike="noStrike" kern="1200" cap="none" spc="0" normalizeH="0" baseline="0" noProof="0" dirty="0">
                <a:ln>
                  <a:noFill/>
                </a:ln>
                <a:solidFill>
                  <a:srgbClr val="1A0704"/>
                </a:solidFill>
                <a:effectLst/>
                <a:uLnTx/>
                <a:uFillTx/>
                <a:latin typeface="Arial"/>
                <a:ea typeface="+mj-ea"/>
                <a:cs typeface="Century Gothic"/>
              </a:rPr>
            </a:br>
            <a:br>
              <a:rPr kumimoji="0" lang="en-US" altLang="en-US" sz="4000" b="1" i="0" u="none" strike="noStrike" kern="1200" cap="none" spc="0" normalizeH="0" baseline="0" noProof="0" dirty="0">
                <a:ln>
                  <a:noFill/>
                </a:ln>
                <a:solidFill>
                  <a:srgbClr val="1A0704"/>
                </a:solidFill>
                <a:effectLst/>
                <a:uLnTx/>
                <a:uFillTx/>
                <a:latin typeface="Arial"/>
                <a:ea typeface="+mj-ea"/>
                <a:cs typeface="Century Gothic"/>
              </a:rPr>
            </a:br>
            <a:endParaRPr kumimoji="0" lang="en-US" sz="4000" b="1" i="0" u="none" strike="noStrike" kern="1200" cap="none" spc="0" normalizeH="0" baseline="0" noProof="0" dirty="0">
              <a:ln>
                <a:noFill/>
              </a:ln>
              <a:solidFill>
                <a:srgbClr val="1A0704"/>
              </a:solidFill>
              <a:effectLst/>
              <a:uLnTx/>
              <a:uFillTx/>
              <a:latin typeface="Arial"/>
              <a:ea typeface="+mj-ea"/>
              <a:cs typeface="Century Gothic"/>
            </a:endParaRPr>
          </a:p>
        </p:txBody>
      </p:sp>
    </p:spTree>
    <p:extLst>
      <p:ext uri="{BB962C8B-B14F-4D97-AF65-F5344CB8AC3E}">
        <p14:creationId xmlns:p14="http://schemas.microsoft.com/office/powerpoint/2010/main" val="35407038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82288"/>
            <a:ext cx="3470090" cy="639762"/>
          </a:xfrm>
        </p:spPr>
        <p:txBody>
          <a:bodyPr/>
          <a:lstStyle/>
          <a:p>
            <a:r>
              <a:rPr lang="en-CA" dirty="0">
                <a:latin typeface="+mj-lt"/>
              </a:rPr>
              <a:t>Income tax</a:t>
            </a:r>
          </a:p>
        </p:txBody>
      </p:sp>
      <p:sp>
        <p:nvSpPr>
          <p:cNvPr id="13315" name="Content Placeholder 2">
            <a:extLst>
              <a:ext uri="{FF2B5EF4-FFF2-40B4-BE49-F238E27FC236}">
                <a16:creationId xmlns:a16="http://schemas.microsoft.com/office/drawing/2014/main" id="{EF3A8E15-C496-468D-A8BC-3058AFCB2C49}"/>
              </a:ext>
            </a:extLst>
          </p:cNvPr>
          <p:cNvSpPr>
            <a:spLocks noGrp="1" noChangeArrowheads="1"/>
          </p:cNvSpPr>
          <p:nvPr>
            <p:ph sz="half" idx="2"/>
          </p:nvPr>
        </p:nvSpPr>
        <p:spPr>
          <a:xfrm>
            <a:off x="1404572" y="1358538"/>
            <a:ext cx="6825028" cy="3687142"/>
          </a:xfrm>
        </p:spPr>
        <p:txBody>
          <a:bodyPr>
            <a:noAutofit/>
          </a:bodyPr>
          <a:lstStyle/>
          <a:p>
            <a:r>
              <a:rPr lang="en-CA" altLang="en-US" dirty="0">
                <a:latin typeface="+mj-lt"/>
              </a:rPr>
              <a:t>Income tax is the main source of revenue for the federal government and is a </a:t>
            </a:r>
            <a:r>
              <a:rPr lang="en-CA" altLang="en-US" b="1" dirty="0">
                <a:latin typeface="+mj-lt"/>
              </a:rPr>
              <a:t>direct tax</a:t>
            </a:r>
            <a:r>
              <a:rPr lang="en-CA" altLang="en-US" dirty="0">
                <a:latin typeface="+mj-lt"/>
              </a:rPr>
              <a:t> on the income of individuals and businesses.</a:t>
            </a:r>
          </a:p>
          <a:p>
            <a:r>
              <a:rPr lang="en-CA" altLang="en-US" dirty="0">
                <a:latin typeface="+mj-lt"/>
              </a:rPr>
              <a:t>Income tax can be levied by both the federal and provincial governments.</a:t>
            </a:r>
          </a:p>
          <a:p>
            <a:r>
              <a:rPr lang="en-CA" altLang="en-US" dirty="0">
                <a:latin typeface="+mj-lt"/>
              </a:rPr>
              <a:t>The </a:t>
            </a:r>
            <a:r>
              <a:rPr lang="en-CA" altLang="en-US" i="1" dirty="0">
                <a:latin typeface="+mj-lt"/>
              </a:rPr>
              <a:t>Income Tax Act </a:t>
            </a:r>
            <a:r>
              <a:rPr lang="en-CA" altLang="en-US" dirty="0">
                <a:latin typeface="+mj-lt"/>
              </a:rPr>
              <a:t>provides the federal government with the authority to collect income tax.</a:t>
            </a:r>
          </a:p>
          <a:p>
            <a:r>
              <a:rPr lang="en-CA" altLang="en-US" dirty="0">
                <a:latin typeface="+mj-lt"/>
              </a:rPr>
              <a:t>Through tax-collection agreements with most of the provinces, the federal government has the authority to collect provincial income taxes on behalf of the provinces. </a:t>
            </a:r>
          </a:p>
        </p:txBody>
      </p:sp>
      <p:sp>
        <p:nvSpPr>
          <p:cNvPr id="8" name="Text Placeholder 7"/>
          <p:cNvSpPr>
            <a:spLocks noGrp="1"/>
          </p:cNvSpPr>
          <p:nvPr>
            <p:ph type="body" idx="12"/>
          </p:nvPr>
        </p:nvSpPr>
        <p:spPr/>
        <p:txBody>
          <a:bodyPr/>
          <a:lstStyle/>
          <a:p>
            <a:pPr lvl="0">
              <a:buClr>
                <a:srgbClr val="D84B26"/>
              </a:buClr>
            </a:pPr>
            <a:r>
              <a:rPr lang="en-US" dirty="0">
                <a:latin typeface="Arial"/>
              </a:rPr>
              <a:t>CC-BY-NC-SA 4.0 INTERNATIONAL LICENSE</a:t>
            </a:r>
          </a:p>
          <a:p>
            <a:endParaRPr lang="en-C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76550"/>
            <a:ext cx="3470090" cy="639762"/>
          </a:xfrm>
        </p:spPr>
        <p:txBody>
          <a:bodyPr/>
          <a:lstStyle/>
          <a:p>
            <a:r>
              <a:rPr lang="en-CA" dirty="0">
                <a:latin typeface="+mj-lt"/>
              </a:rPr>
              <a:t>Income tax (continued)</a:t>
            </a:r>
          </a:p>
        </p:txBody>
      </p:sp>
      <p:sp>
        <p:nvSpPr>
          <p:cNvPr id="14339" name="Content Placeholder 2">
            <a:extLst>
              <a:ext uri="{FF2B5EF4-FFF2-40B4-BE49-F238E27FC236}">
                <a16:creationId xmlns:a16="http://schemas.microsoft.com/office/drawing/2014/main" id="{F1CD1274-B15E-470B-93FB-41B313E09F7B}"/>
              </a:ext>
            </a:extLst>
          </p:cNvPr>
          <p:cNvSpPr>
            <a:spLocks noGrp="1" noChangeArrowheads="1"/>
          </p:cNvSpPr>
          <p:nvPr>
            <p:ph sz="half" idx="2"/>
          </p:nvPr>
        </p:nvSpPr>
        <p:spPr>
          <a:xfrm>
            <a:off x="1404571" y="1346493"/>
            <a:ext cx="6746651" cy="3882330"/>
          </a:xfrm>
        </p:spPr>
        <p:txBody>
          <a:bodyPr>
            <a:noAutofit/>
          </a:bodyPr>
          <a:lstStyle/>
          <a:p>
            <a:r>
              <a:rPr lang="en-CA" altLang="en-US" b="1" dirty="0">
                <a:latin typeface="+mj-lt"/>
              </a:rPr>
              <a:t>Income tax</a:t>
            </a:r>
            <a:r>
              <a:rPr lang="en-CA" altLang="en-US" dirty="0">
                <a:latin typeface="+mj-lt"/>
              </a:rPr>
              <a:t> is usually a </a:t>
            </a:r>
            <a:r>
              <a:rPr lang="en-CA" altLang="en-US" b="1" dirty="0">
                <a:latin typeface="+mj-lt"/>
              </a:rPr>
              <a:t>progressive tax</a:t>
            </a:r>
            <a:r>
              <a:rPr lang="en-CA" altLang="en-US" dirty="0">
                <a:latin typeface="+mj-lt"/>
              </a:rPr>
              <a:t>,</a:t>
            </a:r>
            <a:r>
              <a:rPr lang="en-CA" altLang="en-US" b="1" dirty="0">
                <a:latin typeface="+mj-lt"/>
              </a:rPr>
              <a:t> </a:t>
            </a:r>
            <a:r>
              <a:rPr lang="en-CA" altLang="en-US" dirty="0">
                <a:latin typeface="+mj-lt"/>
              </a:rPr>
              <a:t>which means the higher the income, the greater the tax rate. A</a:t>
            </a:r>
            <a:r>
              <a:rPr lang="en-CA" altLang="en-US" b="1" dirty="0">
                <a:latin typeface="+mj-lt"/>
              </a:rPr>
              <a:t> regressive tax</a:t>
            </a:r>
            <a:r>
              <a:rPr lang="en-CA" altLang="en-US" dirty="0">
                <a:latin typeface="+mj-lt"/>
              </a:rPr>
              <a:t>, such as a sales tax, means you pay proportionally more taxes the less income you have.</a:t>
            </a:r>
            <a:endParaRPr lang="en-CA" altLang="en-US" b="1" dirty="0">
              <a:latin typeface="+mj-lt"/>
            </a:endParaRPr>
          </a:p>
          <a:p>
            <a:r>
              <a:rPr lang="en-CA" altLang="en-US" dirty="0">
                <a:latin typeface="+mj-lt"/>
              </a:rPr>
              <a:t>The percentage of income that is paid in tax increases as income rises. Those income categories are called </a:t>
            </a:r>
            <a:r>
              <a:rPr lang="en-CA" altLang="en-US" b="1" dirty="0">
                <a:latin typeface="+mj-lt"/>
              </a:rPr>
              <a:t>tax brackets</a:t>
            </a:r>
            <a:r>
              <a:rPr lang="en-CA" altLang="en-US" dirty="0">
                <a:latin typeface="+mj-lt"/>
              </a:rPr>
              <a:t>.</a:t>
            </a:r>
          </a:p>
          <a:p>
            <a:r>
              <a:rPr lang="en-CA" altLang="en-US" dirty="0">
                <a:latin typeface="+mj-lt"/>
              </a:rPr>
              <a:t>In Canada, we operate under a marginal tax rate system. </a:t>
            </a:r>
            <a:r>
              <a:rPr lang="en-CA" altLang="en-US" b="1" dirty="0">
                <a:latin typeface="+mj-lt"/>
              </a:rPr>
              <a:t>Marginal tax</a:t>
            </a:r>
            <a:r>
              <a:rPr lang="en-CA" altLang="en-US" dirty="0">
                <a:latin typeface="+mj-lt"/>
              </a:rPr>
              <a:t> is the amount of tax paid on an additional dollar of income. As your income rises, so does your tax rate. Knowing one’s marginal tax rate can help you make effective long-term financial decisions.</a:t>
            </a:r>
          </a:p>
          <a:p>
            <a:endParaRPr lang="en-CA" altLang="en-US" dirty="0">
              <a:latin typeface="+mj-lt"/>
            </a:endParaRPr>
          </a:p>
        </p:txBody>
      </p:sp>
      <p:sp>
        <p:nvSpPr>
          <p:cNvPr id="8" name="Text Placeholder 7"/>
          <p:cNvSpPr>
            <a:spLocks noGrp="1"/>
          </p:cNvSpPr>
          <p:nvPr>
            <p:ph type="body" idx="12"/>
          </p:nvPr>
        </p:nvSpPr>
        <p:spPr/>
        <p:txBody>
          <a:bodyPr/>
          <a:lstStyle/>
          <a:p>
            <a:pPr lvl="0">
              <a:buClr>
                <a:srgbClr val="D84B26"/>
              </a:buClr>
            </a:pPr>
            <a:r>
              <a:rPr lang="en-US" dirty="0">
                <a:latin typeface="Arial"/>
              </a:rPr>
              <a:t>CC-BY-NC-SA 4.0 INTERNATIONAL LICENSE</a:t>
            </a:r>
          </a:p>
          <a:p>
            <a:endParaRPr lang="en-C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69225"/>
            <a:ext cx="6831576" cy="639762"/>
          </a:xfrm>
        </p:spPr>
        <p:txBody>
          <a:bodyPr/>
          <a:lstStyle/>
          <a:p>
            <a:r>
              <a:rPr lang="en-CA" dirty="0">
                <a:latin typeface="+mj-lt"/>
              </a:rPr>
              <a:t>First Nations </a:t>
            </a:r>
            <a:r>
              <a:rPr lang="en-CA" dirty="0">
                <a:latin typeface="Arial"/>
                <a:cs typeface="Times New Roman"/>
              </a:rPr>
              <a:t>Personal Income Tax Administration Agreements</a:t>
            </a:r>
            <a:endParaRPr lang="en-CA" dirty="0">
              <a:latin typeface="Arial"/>
            </a:endParaRPr>
          </a:p>
        </p:txBody>
      </p:sp>
      <p:sp>
        <p:nvSpPr>
          <p:cNvPr id="15363" name="Content Placeholder 2">
            <a:extLst>
              <a:ext uri="{FF2B5EF4-FFF2-40B4-BE49-F238E27FC236}">
                <a16:creationId xmlns:a16="http://schemas.microsoft.com/office/drawing/2014/main" id="{7784D3B4-53F5-4D58-A0F8-67DD39C122CF}"/>
              </a:ext>
            </a:extLst>
          </p:cNvPr>
          <p:cNvSpPr>
            <a:spLocks noGrp="1" noChangeArrowheads="1"/>
          </p:cNvSpPr>
          <p:nvPr>
            <p:ph sz="half" idx="2"/>
          </p:nvPr>
        </p:nvSpPr>
        <p:spPr>
          <a:xfrm>
            <a:off x="1404571" y="1698210"/>
            <a:ext cx="6838091" cy="3700206"/>
          </a:xfrm>
        </p:spPr>
        <p:txBody>
          <a:bodyPr>
            <a:normAutofit/>
          </a:bodyPr>
          <a:lstStyle/>
          <a:p>
            <a:r>
              <a:rPr lang="en-CA" altLang="en-US" dirty="0">
                <a:latin typeface="+mj-lt"/>
              </a:rPr>
              <a:t>A number of First Nations have entered into First Nations Personal Income Tax Administration Agreements with the Government of Canada.</a:t>
            </a:r>
          </a:p>
          <a:p>
            <a:r>
              <a:rPr lang="en-CA" altLang="en-US" dirty="0">
                <a:latin typeface="+mj-lt"/>
              </a:rPr>
              <a:t>These agreements allow self-governing First Nations to directly tax the income of individuals and to enter into tax-collection agreements with Canada. This permits Canada to collect these taxes and remit them back to the applicable First Nation (Wadden, 2016).</a:t>
            </a:r>
          </a:p>
          <a:p>
            <a:r>
              <a:rPr lang="en-CA" altLang="en-US" dirty="0">
                <a:latin typeface="+mj-lt"/>
              </a:rPr>
              <a:t>Section 87 of the </a:t>
            </a:r>
            <a:r>
              <a:rPr lang="en-CA" altLang="en-US" i="1" dirty="0">
                <a:latin typeface="+mj-lt"/>
              </a:rPr>
              <a:t>Indian Act </a:t>
            </a:r>
            <a:r>
              <a:rPr lang="en-CA" altLang="en-US" dirty="0">
                <a:latin typeface="+mj-lt"/>
              </a:rPr>
              <a:t>does not apply to First Nations that have self-government agreements. </a:t>
            </a:r>
            <a:endParaRPr lang="en-CA" altLang="en-US" i="1" dirty="0">
              <a:latin typeface="+mj-lt"/>
            </a:endParaRPr>
          </a:p>
        </p:txBody>
      </p:sp>
      <p:sp>
        <p:nvSpPr>
          <p:cNvPr id="8" name="Text Placeholder 7"/>
          <p:cNvSpPr>
            <a:spLocks noGrp="1"/>
          </p:cNvSpPr>
          <p:nvPr>
            <p:ph type="body" idx="12"/>
          </p:nvPr>
        </p:nvSpPr>
        <p:spPr/>
        <p:txBody>
          <a:bodyPr/>
          <a:lstStyle/>
          <a:p>
            <a:pPr lvl="0">
              <a:buClr>
                <a:srgbClr val="D84B26"/>
              </a:buClr>
            </a:pPr>
            <a:r>
              <a:rPr lang="en-US" dirty="0">
                <a:latin typeface="Arial"/>
              </a:rPr>
              <a:t>CC-BY-NC-SA 4.0 INTERNATIONAL LICENSE</a:t>
            </a:r>
          </a:p>
          <a:p>
            <a:endParaRPr lang="en-C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64174"/>
            <a:ext cx="3470090" cy="639762"/>
          </a:xfrm>
        </p:spPr>
        <p:txBody>
          <a:bodyPr/>
          <a:lstStyle/>
          <a:p>
            <a:r>
              <a:rPr lang="en-CA" dirty="0">
                <a:latin typeface="+mj-lt"/>
              </a:rPr>
              <a:t>Sales tax</a:t>
            </a:r>
          </a:p>
        </p:txBody>
      </p:sp>
      <p:sp>
        <p:nvSpPr>
          <p:cNvPr id="16387" name="Content Placeholder 2">
            <a:extLst>
              <a:ext uri="{FF2B5EF4-FFF2-40B4-BE49-F238E27FC236}">
                <a16:creationId xmlns:a16="http://schemas.microsoft.com/office/drawing/2014/main" id="{45FE120C-8A7B-4D96-B3E6-02222A036871}"/>
              </a:ext>
            </a:extLst>
          </p:cNvPr>
          <p:cNvSpPr>
            <a:spLocks noGrp="1" noChangeArrowheads="1"/>
          </p:cNvSpPr>
          <p:nvPr>
            <p:ph sz="half" idx="2"/>
          </p:nvPr>
        </p:nvSpPr>
        <p:spPr>
          <a:xfrm>
            <a:off x="1404571" y="1332412"/>
            <a:ext cx="7316111" cy="3713268"/>
          </a:xfrm>
        </p:spPr>
        <p:txBody>
          <a:bodyPr>
            <a:noAutofit/>
          </a:bodyPr>
          <a:lstStyle/>
          <a:p>
            <a:pPr>
              <a:buNone/>
            </a:pPr>
            <a:r>
              <a:rPr lang="en-US" altLang="en-US" sz="1800" dirty="0">
                <a:latin typeface="+mj-lt"/>
              </a:rPr>
              <a:t>In Canada, there are three types of sales taxes:</a:t>
            </a:r>
          </a:p>
          <a:p>
            <a:pPr>
              <a:buFont typeface="Arial" panose="020B0604020202020204" pitchFamily="34" charset="0"/>
              <a:buChar char="•"/>
            </a:pPr>
            <a:r>
              <a:rPr lang="en-US" altLang="en-US" sz="1800" b="1" dirty="0">
                <a:latin typeface="+mj-lt"/>
              </a:rPr>
              <a:t>Provincial Sales Taxes (PST)</a:t>
            </a:r>
            <a:r>
              <a:rPr lang="en-US" altLang="en-US" sz="1800" dirty="0">
                <a:latin typeface="+mj-lt"/>
              </a:rPr>
              <a:t>: currently collected in British Columbia, Saskatchewan, Manitoba, and Quebec. Saskatchewan’s PST is a 6 percent sales tax on goods and services consumed or used.</a:t>
            </a:r>
          </a:p>
          <a:p>
            <a:pPr>
              <a:buFont typeface="Arial" panose="020B0604020202020204" pitchFamily="34" charset="0"/>
              <a:buChar char="•"/>
            </a:pPr>
            <a:r>
              <a:rPr lang="en-US" altLang="en-US" sz="1800" b="1" dirty="0">
                <a:latin typeface="+mj-lt"/>
              </a:rPr>
              <a:t>Goods and Services Taxes (GST)</a:t>
            </a:r>
            <a:r>
              <a:rPr lang="en-US" altLang="en-US" sz="1800" dirty="0">
                <a:latin typeface="+mj-lt"/>
              </a:rPr>
              <a:t>: a value-added tax (general consumption tax) levied by the federal government on most products except for essentials such as groceries, rent, medical services. GST is an example of an </a:t>
            </a:r>
            <a:r>
              <a:rPr lang="en-US" altLang="en-US" sz="1800" b="1" dirty="0">
                <a:latin typeface="+mj-lt"/>
              </a:rPr>
              <a:t>excise tax</a:t>
            </a:r>
            <a:r>
              <a:rPr lang="en-US" altLang="en-US" sz="1800" dirty="0">
                <a:latin typeface="+mj-lt"/>
              </a:rPr>
              <a:t>: an indirect tax imposed on the sale of a particular product such as cigarettes, alcohol, and fuel.  </a:t>
            </a:r>
          </a:p>
          <a:p>
            <a:pPr>
              <a:buFont typeface="Arial" panose="020B0604020202020204" pitchFamily="34" charset="0"/>
              <a:buChar char="•"/>
            </a:pPr>
            <a:r>
              <a:rPr lang="en-US" sz="1800" b="1" dirty="0">
                <a:latin typeface="Arial"/>
                <a:cs typeface="Arial"/>
              </a:rPr>
              <a:t>Harmonized Sales Tax (</a:t>
            </a:r>
            <a:r>
              <a:rPr lang="en-US" sz="1800" b="1" dirty="0" err="1">
                <a:latin typeface="Arial"/>
                <a:cs typeface="Arial"/>
              </a:rPr>
              <a:t>HST</a:t>
            </a:r>
            <a:r>
              <a:rPr lang="en-US" sz="1800" b="1" dirty="0">
                <a:latin typeface="Arial"/>
                <a:cs typeface="Arial"/>
              </a:rPr>
              <a:t>)</a:t>
            </a:r>
            <a:r>
              <a:rPr lang="en-US" sz="1800" dirty="0">
                <a:latin typeface="Arial"/>
                <a:cs typeface="Arial"/>
              </a:rPr>
              <a:t>: also a value-added tax that is a</a:t>
            </a:r>
            <a:br>
              <a:rPr lang="en-US" sz="1800" dirty="0">
                <a:latin typeface="Arial"/>
                <a:cs typeface="Arial"/>
              </a:rPr>
            </a:br>
            <a:r>
              <a:rPr lang="en-US" sz="1800" dirty="0">
                <a:latin typeface="Arial"/>
                <a:cs typeface="Arial"/>
              </a:rPr>
              <a:t>single, blended combination of PST and GST, collected by Ontario, New Brunswick, Newfoundland and Labrador, Nova Scotia, and PEI.</a:t>
            </a:r>
            <a:endParaRPr lang="en-US" altLang="en-US" sz="1800" dirty="0">
              <a:latin typeface="Arial"/>
              <a:cs typeface="Times New Roman"/>
            </a:endParaRPr>
          </a:p>
          <a:p>
            <a:pPr marL="457200" indent="-457200">
              <a:buAutoNum type="arabicPeriod"/>
            </a:pPr>
            <a:endParaRPr lang="en-US" altLang="en-US" sz="1800" dirty="0">
              <a:latin typeface="+mj-lt"/>
              <a:cs typeface="Times New Roman"/>
            </a:endParaRPr>
          </a:p>
          <a:p>
            <a:pPr lvl="1"/>
            <a:endParaRPr lang="en-US" altLang="en-US" dirty="0">
              <a:latin typeface="+mj-lt"/>
            </a:endParaRPr>
          </a:p>
        </p:txBody>
      </p:sp>
      <p:sp>
        <p:nvSpPr>
          <p:cNvPr id="8" name="Text Placeholder 7"/>
          <p:cNvSpPr>
            <a:spLocks noGrp="1"/>
          </p:cNvSpPr>
          <p:nvPr>
            <p:ph type="body" idx="12"/>
          </p:nvPr>
        </p:nvSpPr>
        <p:spPr/>
        <p:txBody>
          <a:bodyPr/>
          <a:lstStyle/>
          <a:p>
            <a:pPr lvl="0">
              <a:buClr>
                <a:srgbClr val="D84B26"/>
              </a:buClr>
            </a:pPr>
            <a:r>
              <a:rPr lang="en-US" dirty="0">
                <a:latin typeface="Arial"/>
              </a:rPr>
              <a:t>CC-BY-NC-SA 4.0 INTERNATIONAL LICENSE</a:t>
            </a:r>
          </a:p>
          <a:p>
            <a:endParaRPr lang="en-C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5" y="902676"/>
            <a:ext cx="5277097" cy="639762"/>
          </a:xfrm>
        </p:spPr>
        <p:txBody>
          <a:bodyPr/>
          <a:lstStyle/>
          <a:p>
            <a:r>
              <a:rPr lang="en-CA" dirty="0">
                <a:latin typeface="+mj-lt"/>
              </a:rPr>
              <a:t>First Nations and tax exemptions</a:t>
            </a:r>
          </a:p>
        </p:txBody>
      </p:sp>
      <p:sp>
        <p:nvSpPr>
          <p:cNvPr id="17411" name="Content Placeholder 2">
            <a:extLst>
              <a:ext uri="{FF2B5EF4-FFF2-40B4-BE49-F238E27FC236}">
                <a16:creationId xmlns:a16="http://schemas.microsoft.com/office/drawing/2014/main" id="{C6B09CE0-1C37-4B59-AFEE-DE80ED0D84C9}"/>
              </a:ext>
            </a:extLst>
          </p:cNvPr>
          <p:cNvSpPr>
            <a:spLocks noGrp="1" noChangeArrowheads="1"/>
          </p:cNvSpPr>
          <p:nvPr>
            <p:ph sz="half" idx="2"/>
          </p:nvPr>
        </p:nvSpPr>
        <p:spPr>
          <a:xfrm>
            <a:off x="1404571" y="1410789"/>
            <a:ext cx="7112411" cy="3882427"/>
          </a:xfrm>
        </p:spPr>
        <p:txBody>
          <a:bodyPr>
            <a:noAutofit/>
          </a:bodyPr>
          <a:lstStyle/>
          <a:p>
            <a:pPr marL="514350" indent="-457200"/>
            <a:r>
              <a:rPr lang="en-CA" altLang="en-US" dirty="0">
                <a:latin typeface="+mj-lt"/>
              </a:rPr>
              <a:t>First Nations individuals and businesses are subject to the same tax rules as other Canadian residents unless income is eligible for tax exemption under section 87 of the </a:t>
            </a:r>
            <a:r>
              <a:rPr lang="en-CA" altLang="en-US" i="1" dirty="0">
                <a:latin typeface="+mj-lt"/>
              </a:rPr>
              <a:t>Indian Act </a:t>
            </a:r>
            <a:r>
              <a:rPr lang="en-CA" altLang="en-US" dirty="0">
                <a:latin typeface="+mj-lt"/>
              </a:rPr>
              <a:t>and paragraph 81(1)(a) of the </a:t>
            </a:r>
            <a:r>
              <a:rPr lang="en-CA" altLang="en-US" i="1" dirty="0">
                <a:latin typeface="+mj-lt"/>
              </a:rPr>
              <a:t>Income Tax Act.</a:t>
            </a:r>
            <a:endParaRPr lang="en-CA" altLang="en-US" dirty="0">
              <a:latin typeface="+mj-lt"/>
            </a:endParaRPr>
          </a:p>
          <a:p>
            <a:pPr marL="514350" indent="-457200"/>
            <a:r>
              <a:rPr lang="en-CA" altLang="en-US" dirty="0">
                <a:latin typeface="+mj-lt"/>
              </a:rPr>
              <a:t>If goods are bought on or delivered to a reserve, they are also tax exempt. </a:t>
            </a:r>
          </a:p>
          <a:p>
            <a:pPr marL="514350" indent="-457200"/>
            <a:r>
              <a:rPr lang="en-CA" dirty="0">
                <a:latin typeface="Arial"/>
                <a:cs typeface="Times New Roman"/>
              </a:rPr>
              <a:t>EI premiums are mandatory deductions that on reserve employers must make while CPP contributions are not. On reserve employers can provide their employees with optional CPP coverage, however, they are not required to deduct CPP from non-taxable income (CRA, 2018). </a:t>
            </a:r>
            <a:endParaRPr lang="en-CA" altLang="en-US" dirty="0">
              <a:latin typeface="+mj-lt"/>
            </a:endParaRPr>
          </a:p>
          <a:p>
            <a:pPr marL="971550" lvl="1" indent="-514350">
              <a:buFontTx/>
              <a:buAutoNum type="alphaLcParenR"/>
            </a:pPr>
            <a:endParaRPr lang="en-US" altLang="en-US" dirty="0">
              <a:latin typeface="+mj-lt"/>
            </a:endParaRPr>
          </a:p>
        </p:txBody>
      </p:sp>
      <p:sp>
        <p:nvSpPr>
          <p:cNvPr id="8" name="Text Placeholder 7"/>
          <p:cNvSpPr>
            <a:spLocks noGrp="1"/>
          </p:cNvSpPr>
          <p:nvPr>
            <p:ph type="body" idx="12"/>
          </p:nvPr>
        </p:nvSpPr>
        <p:spPr/>
        <p:txBody>
          <a:bodyPr/>
          <a:lstStyle/>
          <a:p>
            <a:pPr lvl="0">
              <a:buClr>
                <a:srgbClr val="D84B26"/>
              </a:buClr>
            </a:pPr>
            <a:r>
              <a:rPr lang="en-US" dirty="0">
                <a:latin typeface="Arial"/>
              </a:rPr>
              <a:t>CC-BY-NC-SA 4.0 INTERNATIONAL LICENSE</a:t>
            </a:r>
          </a:p>
          <a:p>
            <a:endParaRPr lang="en-C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82288"/>
            <a:ext cx="5472966" cy="639762"/>
          </a:xfrm>
        </p:spPr>
        <p:txBody>
          <a:bodyPr/>
          <a:lstStyle/>
          <a:p>
            <a:r>
              <a:rPr lang="en-CA" dirty="0">
                <a:latin typeface="+mj-lt"/>
              </a:rPr>
              <a:t>S.87: income tax and GST</a:t>
            </a:r>
          </a:p>
        </p:txBody>
      </p:sp>
      <p:sp>
        <p:nvSpPr>
          <p:cNvPr id="18435" name="Content Placeholder 2">
            <a:extLst>
              <a:ext uri="{FF2B5EF4-FFF2-40B4-BE49-F238E27FC236}">
                <a16:creationId xmlns:a16="http://schemas.microsoft.com/office/drawing/2014/main" id="{06FA26B1-3C94-497E-8316-966B1CFE1956}"/>
              </a:ext>
            </a:extLst>
          </p:cNvPr>
          <p:cNvSpPr>
            <a:spLocks noGrp="1" noChangeArrowheads="1"/>
          </p:cNvSpPr>
          <p:nvPr>
            <p:ph sz="half" idx="2"/>
          </p:nvPr>
        </p:nvSpPr>
        <p:spPr>
          <a:xfrm>
            <a:off x="1404571" y="1280160"/>
            <a:ext cx="7229977" cy="4154725"/>
          </a:xfrm>
        </p:spPr>
        <p:txBody>
          <a:bodyPr>
            <a:noAutofit/>
          </a:bodyPr>
          <a:lstStyle/>
          <a:p>
            <a:pPr marL="0" indent="0">
              <a:buNone/>
            </a:pPr>
            <a:r>
              <a:rPr lang="en-CA" altLang="en-US" dirty="0">
                <a:latin typeface="+mj-lt"/>
              </a:rPr>
              <a:t>The following factors are considered by the </a:t>
            </a:r>
            <a:r>
              <a:rPr lang="en-CA" altLang="en-US" dirty="0" err="1">
                <a:latin typeface="+mj-lt"/>
              </a:rPr>
              <a:t>CRA</a:t>
            </a:r>
            <a:r>
              <a:rPr lang="en-CA" altLang="en-US" dirty="0">
                <a:latin typeface="+mj-lt"/>
              </a:rPr>
              <a:t> when deciding employment income tax exemption: </a:t>
            </a:r>
          </a:p>
          <a:p>
            <a:pPr lvl="1"/>
            <a:r>
              <a:rPr lang="en-CA" altLang="en-US" dirty="0">
                <a:latin typeface="+mj-lt"/>
              </a:rPr>
              <a:t>Name</a:t>
            </a:r>
          </a:p>
          <a:p>
            <a:pPr lvl="1"/>
            <a:r>
              <a:rPr lang="en-CA" altLang="en-US" dirty="0">
                <a:latin typeface="+mj-lt"/>
              </a:rPr>
              <a:t>Address</a:t>
            </a:r>
          </a:p>
          <a:p>
            <a:pPr lvl="1"/>
            <a:r>
              <a:rPr lang="en-CA" altLang="en-US" dirty="0">
                <a:latin typeface="+mj-lt"/>
              </a:rPr>
              <a:t>Whether address is located on-reserve</a:t>
            </a:r>
          </a:p>
          <a:p>
            <a:pPr lvl="1"/>
            <a:r>
              <a:rPr lang="en-CA" altLang="en-US" dirty="0">
                <a:latin typeface="+mj-lt"/>
              </a:rPr>
              <a:t>Whether the individual is registered or entitled to be registered under the </a:t>
            </a:r>
            <a:r>
              <a:rPr lang="en-CA" altLang="en-US" i="1" dirty="0">
                <a:latin typeface="+mj-lt"/>
              </a:rPr>
              <a:t>Indian Act</a:t>
            </a:r>
          </a:p>
          <a:p>
            <a:pPr lvl="1"/>
            <a:r>
              <a:rPr lang="en-CA" altLang="en-US" dirty="0">
                <a:latin typeface="+mj-lt"/>
              </a:rPr>
              <a:t>Proportion of duties that are performed on reserve</a:t>
            </a:r>
          </a:p>
          <a:p>
            <a:pPr lvl="1"/>
            <a:r>
              <a:rPr lang="en-CA" altLang="en-US" dirty="0">
                <a:latin typeface="+mj-lt"/>
              </a:rPr>
              <a:t>Residence is also a factor</a:t>
            </a:r>
          </a:p>
          <a:p>
            <a:pPr marL="0" indent="0">
              <a:buNone/>
            </a:pPr>
            <a:r>
              <a:rPr lang="en-CA" altLang="en-US" i="1" dirty="0">
                <a:latin typeface="+mj-lt"/>
              </a:rPr>
              <a:t>First Nations Goods and Services Tax Act</a:t>
            </a:r>
            <a:r>
              <a:rPr lang="en-CA" altLang="en-US" dirty="0">
                <a:latin typeface="+mj-lt"/>
              </a:rPr>
              <a:t>:</a:t>
            </a:r>
            <a:r>
              <a:rPr lang="en-CA" altLang="en-US" i="1" dirty="0">
                <a:latin typeface="+mj-lt"/>
              </a:rPr>
              <a:t> </a:t>
            </a:r>
            <a:r>
              <a:rPr lang="en-CA" altLang="en-US" dirty="0">
                <a:latin typeface="+mj-lt"/>
              </a:rPr>
              <a:t>band and governing bodies may enact sales tax on goods and services made on-reserve.</a:t>
            </a:r>
            <a:endParaRPr lang="en-US" dirty="0">
              <a:latin typeface="Arial"/>
              <a:cs typeface="Arial"/>
            </a:endParaRPr>
          </a:p>
          <a:p>
            <a:endParaRPr lang="en-US" dirty="0">
              <a:latin typeface="Arial"/>
              <a:cs typeface="Arial"/>
            </a:endParaRPr>
          </a:p>
          <a:p>
            <a:endParaRPr lang="en-US" i="1" dirty="0">
              <a:latin typeface="+mj-lt"/>
              <a:cs typeface="Arial"/>
            </a:endParaRPr>
          </a:p>
        </p:txBody>
      </p:sp>
      <p:sp>
        <p:nvSpPr>
          <p:cNvPr id="8" name="Text Placeholder 7"/>
          <p:cNvSpPr>
            <a:spLocks noGrp="1"/>
          </p:cNvSpPr>
          <p:nvPr>
            <p:ph type="body" idx="12"/>
          </p:nvPr>
        </p:nvSpPr>
        <p:spPr/>
        <p:txBody>
          <a:bodyPr/>
          <a:lstStyle/>
          <a:p>
            <a:pPr lvl="0">
              <a:buClr>
                <a:srgbClr val="D84B26"/>
              </a:buClr>
            </a:pPr>
            <a:r>
              <a:rPr lang="en-US" dirty="0">
                <a:latin typeface="Arial"/>
              </a:rPr>
              <a:t>CC-BY-NC-SA 4.0 INTERNATIONAL LICENSE</a:t>
            </a:r>
          </a:p>
          <a:p>
            <a:endParaRPr lang="en-C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77237"/>
            <a:ext cx="6243748" cy="639762"/>
          </a:xfrm>
        </p:spPr>
        <p:txBody>
          <a:bodyPr/>
          <a:lstStyle/>
          <a:p>
            <a:r>
              <a:rPr lang="en-CA" dirty="0">
                <a:latin typeface="+mj-lt"/>
              </a:rPr>
              <a:t>Tax exemptions: who qualifies?</a:t>
            </a:r>
          </a:p>
        </p:txBody>
      </p:sp>
      <p:sp>
        <p:nvSpPr>
          <p:cNvPr id="19459" name="Content Placeholder 2">
            <a:extLst>
              <a:ext uri="{FF2B5EF4-FFF2-40B4-BE49-F238E27FC236}">
                <a16:creationId xmlns:a16="http://schemas.microsoft.com/office/drawing/2014/main" id="{A91A7A85-C739-4167-8077-37BCCD6271EA}"/>
              </a:ext>
            </a:extLst>
          </p:cNvPr>
          <p:cNvSpPr>
            <a:spLocks noGrp="1" noChangeArrowheads="1"/>
          </p:cNvSpPr>
          <p:nvPr>
            <p:ph sz="half" idx="2"/>
          </p:nvPr>
        </p:nvSpPr>
        <p:spPr>
          <a:xfrm>
            <a:off x="1404571" y="1332412"/>
            <a:ext cx="6746651" cy="4023360"/>
          </a:xfrm>
        </p:spPr>
        <p:txBody>
          <a:bodyPr>
            <a:normAutofit/>
          </a:bodyPr>
          <a:lstStyle/>
          <a:p>
            <a:pPr marL="514350" indent="-457200"/>
            <a:r>
              <a:rPr lang="en-US" altLang="en-US" dirty="0">
                <a:latin typeface="+mj-lt"/>
              </a:rPr>
              <a:t>Métis and Inuit are not eligible for tax exemptions noted in the </a:t>
            </a:r>
            <a:r>
              <a:rPr lang="en-US" altLang="en-US" i="1" dirty="0">
                <a:latin typeface="+mj-lt"/>
              </a:rPr>
              <a:t>Indian Act. </a:t>
            </a:r>
          </a:p>
          <a:p>
            <a:pPr marL="514350" indent="-457200"/>
            <a:r>
              <a:rPr lang="en-US" altLang="en-US" dirty="0">
                <a:latin typeface="+mj-lt"/>
              </a:rPr>
              <a:t>Tax exemptions are granted to those individuals who meet the definition of “Indian” under the </a:t>
            </a:r>
            <a:r>
              <a:rPr lang="en-US" altLang="en-US" i="1" dirty="0">
                <a:latin typeface="+mj-lt"/>
              </a:rPr>
              <a:t>Indian Act.</a:t>
            </a:r>
          </a:p>
          <a:p>
            <a:pPr marL="514350" indent="-457200"/>
            <a:r>
              <a:rPr lang="en-US" altLang="en-US" dirty="0">
                <a:latin typeface="+mj-lt"/>
              </a:rPr>
              <a:t>Section 2 of the </a:t>
            </a:r>
            <a:r>
              <a:rPr lang="en-US" altLang="en-US" i="1" dirty="0">
                <a:latin typeface="+mj-lt"/>
              </a:rPr>
              <a:t>Indian Act</a:t>
            </a:r>
            <a:r>
              <a:rPr lang="en-US" altLang="en-US" dirty="0">
                <a:latin typeface="+mj-lt"/>
              </a:rPr>
              <a:t> defines an Indian as “a person who pursuant to this </a:t>
            </a:r>
            <a:r>
              <a:rPr lang="en-US" altLang="en-US" i="1" dirty="0">
                <a:latin typeface="+mj-lt"/>
              </a:rPr>
              <a:t>Act</a:t>
            </a:r>
            <a:r>
              <a:rPr lang="en-US" altLang="en-US" dirty="0">
                <a:latin typeface="+mj-lt"/>
              </a:rPr>
              <a:t> is registered as an Indian or is entitled to be registered as an Indian” (</a:t>
            </a:r>
            <a:r>
              <a:rPr lang="en-US" altLang="en-US" dirty="0" err="1">
                <a:latin typeface="+mj-lt"/>
              </a:rPr>
              <a:t>Wadden</a:t>
            </a:r>
            <a:r>
              <a:rPr lang="en-US" altLang="en-US" dirty="0">
                <a:latin typeface="+mj-lt"/>
              </a:rPr>
              <a:t>, 2016, pp. 136–7).</a:t>
            </a:r>
          </a:p>
          <a:p>
            <a:pPr marL="514350" indent="-457200"/>
            <a:r>
              <a:rPr lang="en-US" altLang="en-US" dirty="0">
                <a:latin typeface="+mj-lt"/>
              </a:rPr>
              <a:t>Those who have been removed from the </a:t>
            </a:r>
            <a:r>
              <a:rPr lang="en-US" altLang="en-US" b="1" dirty="0">
                <a:latin typeface="+mj-lt"/>
              </a:rPr>
              <a:t>Indian Register</a:t>
            </a:r>
            <a:r>
              <a:rPr lang="en-US" altLang="en-US" dirty="0">
                <a:latin typeface="+mj-lt"/>
              </a:rPr>
              <a:t>, or from a band list, may apply to be added.</a:t>
            </a:r>
            <a:endParaRPr lang="en-US" altLang="en-US" b="1" dirty="0">
              <a:latin typeface="+mj-lt"/>
            </a:endParaRPr>
          </a:p>
        </p:txBody>
      </p:sp>
      <p:sp>
        <p:nvSpPr>
          <p:cNvPr id="8" name="Text Placeholder 7"/>
          <p:cNvSpPr>
            <a:spLocks noGrp="1"/>
          </p:cNvSpPr>
          <p:nvPr>
            <p:ph type="body" idx="12"/>
          </p:nvPr>
        </p:nvSpPr>
        <p:spPr/>
        <p:txBody>
          <a:bodyPr/>
          <a:lstStyle/>
          <a:p>
            <a:pPr lvl="0">
              <a:buClr>
                <a:srgbClr val="D84B26"/>
              </a:buClr>
            </a:pPr>
            <a:r>
              <a:rPr lang="en-US" dirty="0">
                <a:latin typeface="Arial"/>
              </a:rPr>
              <a:t>CC-BY-NC-SA 4.0 INTERNATIONAL LICENSE</a:t>
            </a:r>
          </a:p>
          <a:p>
            <a:endParaRPr lang="en-C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1" y="863487"/>
            <a:ext cx="7172692" cy="639762"/>
          </a:xfrm>
        </p:spPr>
        <p:txBody>
          <a:bodyPr/>
          <a:lstStyle/>
          <a:p>
            <a:r>
              <a:rPr lang="en-CA" dirty="0">
                <a:latin typeface="+mj-lt"/>
              </a:rPr>
              <a:t>Personal property under S.87 and S.90</a:t>
            </a:r>
          </a:p>
        </p:txBody>
      </p:sp>
      <p:sp>
        <p:nvSpPr>
          <p:cNvPr id="20483" name="Content Placeholder 2">
            <a:extLst>
              <a:ext uri="{FF2B5EF4-FFF2-40B4-BE49-F238E27FC236}">
                <a16:creationId xmlns:a16="http://schemas.microsoft.com/office/drawing/2014/main" id="{30B2B6B7-0086-4830-8E40-41AF272615DC}"/>
              </a:ext>
            </a:extLst>
          </p:cNvPr>
          <p:cNvSpPr>
            <a:spLocks noGrp="1" noChangeArrowheads="1"/>
          </p:cNvSpPr>
          <p:nvPr>
            <p:ph sz="half" idx="2"/>
          </p:nvPr>
        </p:nvSpPr>
        <p:spPr>
          <a:xfrm>
            <a:off x="1404571" y="1306286"/>
            <a:ext cx="6968719" cy="3739393"/>
          </a:xfrm>
        </p:spPr>
        <p:txBody>
          <a:bodyPr>
            <a:normAutofit/>
          </a:bodyPr>
          <a:lstStyle/>
          <a:p>
            <a:pPr>
              <a:defRPr/>
            </a:pPr>
            <a:r>
              <a:rPr lang="en-CA" altLang="en-US" dirty="0">
                <a:latin typeface="+mj-lt"/>
              </a:rPr>
              <a:t>Personal property under section 87 includes:</a:t>
            </a:r>
          </a:p>
          <a:p>
            <a:pPr lvl="1">
              <a:buFont typeface="Wingdings" panose="05000000000000000000" pitchFamily="2" charset="2"/>
              <a:buChar char="Ø"/>
              <a:defRPr/>
            </a:pPr>
            <a:r>
              <a:rPr lang="en-CA" altLang="en-US" dirty="0">
                <a:latin typeface="+mj-lt"/>
              </a:rPr>
              <a:t>Employment income</a:t>
            </a:r>
          </a:p>
          <a:p>
            <a:pPr lvl="1">
              <a:buFont typeface="Wingdings" panose="05000000000000000000" pitchFamily="2" charset="2"/>
              <a:buChar char="Ø"/>
              <a:defRPr/>
            </a:pPr>
            <a:r>
              <a:rPr lang="en-CA" altLang="en-US" dirty="0">
                <a:latin typeface="+mj-lt"/>
              </a:rPr>
              <a:t>Unemployment insurance</a:t>
            </a:r>
          </a:p>
          <a:p>
            <a:pPr lvl="1">
              <a:buFont typeface="Wingdings" panose="05000000000000000000" pitchFamily="2" charset="2"/>
              <a:buChar char="Ø"/>
              <a:defRPr/>
            </a:pPr>
            <a:r>
              <a:rPr lang="en-CA" altLang="en-US" dirty="0">
                <a:latin typeface="+mj-lt"/>
              </a:rPr>
              <a:t>Business income—intangible property</a:t>
            </a:r>
          </a:p>
          <a:p>
            <a:pPr lvl="1">
              <a:buFont typeface="Wingdings" panose="05000000000000000000" pitchFamily="2" charset="2"/>
              <a:buChar char="Ø"/>
              <a:defRPr/>
            </a:pPr>
            <a:r>
              <a:rPr lang="en-CA" altLang="en-US" dirty="0">
                <a:latin typeface="+mj-lt"/>
              </a:rPr>
              <a:t>Investment income—earned from a term deposit</a:t>
            </a:r>
            <a:endParaRPr lang="en-CA" dirty="0">
              <a:latin typeface="+mj-lt"/>
            </a:endParaRPr>
          </a:p>
          <a:p>
            <a:pPr>
              <a:defRPr/>
            </a:pPr>
            <a:r>
              <a:rPr lang="en-CA" dirty="0">
                <a:latin typeface="+mj-lt"/>
              </a:rPr>
              <a:t>According to section 90, “certain items of personal property are protected from taxation or seizure by deeming that the property is situated on the reserve” (Wadden, 2016, p. 135).</a:t>
            </a:r>
            <a:endParaRPr lang="en-CA" altLang="en-US" dirty="0">
              <a:latin typeface="+mj-lt"/>
            </a:endParaRPr>
          </a:p>
        </p:txBody>
      </p:sp>
      <p:sp>
        <p:nvSpPr>
          <p:cNvPr id="8" name="Text Placeholder 7"/>
          <p:cNvSpPr>
            <a:spLocks noGrp="1"/>
          </p:cNvSpPr>
          <p:nvPr>
            <p:ph type="body" idx="12"/>
          </p:nvPr>
        </p:nvSpPr>
        <p:spPr/>
        <p:txBody>
          <a:bodyPr/>
          <a:lstStyle/>
          <a:p>
            <a:pPr lvl="0">
              <a:buClr>
                <a:srgbClr val="D84B26"/>
              </a:buClr>
            </a:pPr>
            <a:r>
              <a:rPr lang="en-US" dirty="0">
                <a:latin typeface="Arial"/>
              </a:rPr>
              <a:t>CC-BY-NC-SA 4.0 INTERNATIONAL LICENSE</a:t>
            </a:r>
          </a:p>
          <a:p>
            <a:endParaRPr lang="en-C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69225"/>
            <a:ext cx="6805450" cy="639762"/>
          </a:xfrm>
        </p:spPr>
        <p:txBody>
          <a:bodyPr/>
          <a:lstStyle/>
          <a:p>
            <a:r>
              <a:rPr lang="en-CA" dirty="0">
                <a:latin typeface="+mj-lt"/>
              </a:rPr>
              <a:t>Businesses and tax exemption</a:t>
            </a:r>
          </a:p>
        </p:txBody>
      </p:sp>
      <p:sp>
        <p:nvSpPr>
          <p:cNvPr id="22531" name="Content Placeholder 2">
            <a:extLst>
              <a:ext uri="{FF2B5EF4-FFF2-40B4-BE49-F238E27FC236}">
                <a16:creationId xmlns:a16="http://schemas.microsoft.com/office/drawing/2014/main" id="{DEEF1012-5CCD-41E8-AB00-48F14B1CDE85}"/>
              </a:ext>
            </a:extLst>
          </p:cNvPr>
          <p:cNvSpPr>
            <a:spLocks noGrp="1" noChangeArrowheads="1"/>
          </p:cNvSpPr>
          <p:nvPr>
            <p:ph sz="half" idx="2"/>
          </p:nvPr>
        </p:nvSpPr>
        <p:spPr>
          <a:xfrm>
            <a:off x="1404571" y="1430610"/>
            <a:ext cx="6811965" cy="3536692"/>
          </a:xfrm>
        </p:spPr>
        <p:txBody>
          <a:bodyPr>
            <a:noAutofit/>
          </a:bodyPr>
          <a:lstStyle/>
          <a:p>
            <a:pPr>
              <a:buFont typeface="Arial" panose="020B0604020202020204" pitchFamily="34" charset="0"/>
              <a:buChar char="•"/>
            </a:pPr>
            <a:r>
              <a:rPr lang="en-CA" altLang="en-US" dirty="0">
                <a:latin typeface="+mj-lt"/>
              </a:rPr>
              <a:t>According to Sagan (2015), businesses and self-employed individuals can be tax exempt if they meet several factors outlined by the CRA, including:</a:t>
            </a:r>
          </a:p>
          <a:p>
            <a:pPr lvl="1">
              <a:buFont typeface="Wingdings" panose="05000000000000000000" pitchFamily="2" charset="2"/>
              <a:buChar char="Ø"/>
            </a:pPr>
            <a:r>
              <a:rPr lang="en-CA" altLang="en-US" dirty="0">
                <a:latin typeface="+mj-lt"/>
              </a:rPr>
              <a:t>“Where the business or person carries out revenue-generating activities.</a:t>
            </a:r>
          </a:p>
          <a:p>
            <a:pPr lvl="1">
              <a:buFont typeface="Wingdings" panose="05000000000000000000" pitchFamily="2" charset="2"/>
              <a:buChar char="Ø"/>
            </a:pPr>
            <a:r>
              <a:rPr lang="en-CA" altLang="en-US" dirty="0">
                <a:latin typeface="+mj-lt"/>
              </a:rPr>
              <a:t>Where its customers are located.</a:t>
            </a:r>
          </a:p>
          <a:p>
            <a:pPr lvl="1">
              <a:buFont typeface="Wingdings" panose="05000000000000000000" pitchFamily="2" charset="2"/>
              <a:buChar char="Ø"/>
            </a:pPr>
            <a:r>
              <a:rPr lang="en-CA" altLang="en-US" dirty="0">
                <a:latin typeface="+mj-lt"/>
              </a:rPr>
              <a:t>Whether or not an office or books and records are kept on a reserve” (Sagan, 2015).</a:t>
            </a:r>
            <a:endParaRPr lang="en-CA" altLang="en-US" sz="1000" dirty="0">
              <a:latin typeface="+mj-lt"/>
            </a:endParaRPr>
          </a:p>
          <a:p>
            <a:pPr>
              <a:buFont typeface="Arial" panose="020B0604020202020204" pitchFamily="34" charset="0"/>
              <a:buChar char="•"/>
            </a:pPr>
            <a:r>
              <a:rPr lang="en-CA" altLang="en-US" dirty="0">
                <a:latin typeface="+mj-lt"/>
              </a:rPr>
              <a:t>Tax exemption for income and business expenses may be prorated if business activities occur on and off reserve.</a:t>
            </a:r>
          </a:p>
        </p:txBody>
      </p:sp>
      <p:sp>
        <p:nvSpPr>
          <p:cNvPr id="8" name="Text Placeholder 7"/>
          <p:cNvSpPr>
            <a:spLocks noGrp="1"/>
          </p:cNvSpPr>
          <p:nvPr>
            <p:ph type="body" idx="12"/>
          </p:nvPr>
        </p:nvSpPr>
        <p:spPr/>
        <p:txBody>
          <a:bodyPr/>
          <a:lstStyle/>
          <a:p>
            <a:pPr lvl="0">
              <a:buClr>
                <a:srgbClr val="D84B26"/>
              </a:buClr>
            </a:pPr>
            <a:r>
              <a:rPr lang="en-US" dirty="0">
                <a:latin typeface="Arial"/>
              </a:rPr>
              <a:t>CC-BY-NC-SA 4.0 INTERNATIONAL LICENSE</a:t>
            </a:r>
          </a:p>
          <a:p>
            <a:endParaRPr lang="en-C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95351"/>
            <a:ext cx="3470090" cy="639762"/>
          </a:xfrm>
        </p:spPr>
        <p:txBody>
          <a:bodyPr/>
          <a:lstStyle/>
          <a:p>
            <a:r>
              <a:rPr lang="en-CA" dirty="0">
                <a:latin typeface="+mj-lt"/>
              </a:rPr>
              <a:t>Purpose of exemption</a:t>
            </a:r>
          </a:p>
        </p:txBody>
      </p:sp>
      <p:sp>
        <p:nvSpPr>
          <p:cNvPr id="23555" name="Content Placeholder 2">
            <a:extLst>
              <a:ext uri="{FF2B5EF4-FFF2-40B4-BE49-F238E27FC236}">
                <a16:creationId xmlns:a16="http://schemas.microsoft.com/office/drawing/2014/main" id="{EA729789-79DB-4F4B-9EF8-521E2BABEB55}"/>
              </a:ext>
            </a:extLst>
          </p:cNvPr>
          <p:cNvSpPr>
            <a:spLocks noGrp="1" noChangeArrowheads="1"/>
          </p:cNvSpPr>
          <p:nvPr>
            <p:ph sz="half" idx="2"/>
          </p:nvPr>
        </p:nvSpPr>
        <p:spPr>
          <a:xfrm>
            <a:off x="1404571" y="1371600"/>
            <a:ext cx="6955657" cy="3674079"/>
          </a:xfrm>
        </p:spPr>
        <p:txBody>
          <a:bodyPr>
            <a:normAutofit/>
          </a:bodyPr>
          <a:lstStyle/>
          <a:p>
            <a:r>
              <a:rPr lang="en-CA" altLang="en-US" dirty="0">
                <a:latin typeface="+mj-lt"/>
              </a:rPr>
              <a:t>According to Sagan, “tax exemption for First Nations serves in part to protect aboriginal land and ‘to make sure tax does not erode the use of Indian property on reserves’” (Sagan, 2015).</a:t>
            </a:r>
          </a:p>
          <a:p>
            <a:r>
              <a:rPr lang="en-CA" altLang="en-US" dirty="0">
                <a:latin typeface="+mj-lt"/>
              </a:rPr>
              <a:t>Tax exemptions on property exist "so that lands couldn't be lost by Indian people ... through forfeitures, tax sales, those kinds of things" (Sagan, 2015). </a:t>
            </a:r>
          </a:p>
        </p:txBody>
      </p:sp>
      <p:sp>
        <p:nvSpPr>
          <p:cNvPr id="8" name="Text Placeholder 7"/>
          <p:cNvSpPr>
            <a:spLocks noGrp="1"/>
          </p:cNvSpPr>
          <p:nvPr>
            <p:ph type="body" idx="12"/>
          </p:nvPr>
        </p:nvSpPr>
        <p:spPr/>
        <p:txBody>
          <a:bodyPr/>
          <a:lstStyle/>
          <a:p>
            <a:pPr lvl="0">
              <a:buClr>
                <a:srgbClr val="D84B26"/>
              </a:buClr>
            </a:pPr>
            <a:r>
              <a:rPr lang="en-US" dirty="0">
                <a:latin typeface="Arial"/>
              </a:rPr>
              <a:t>CC-BY-NC-SA 4.0 INTERNATIONAL LICENSE</a:t>
            </a:r>
          </a:p>
          <a:p>
            <a:endParaRPr lang="en-C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j-lt"/>
              </a:rPr>
              <a:t>Open License</a:t>
            </a:r>
          </a:p>
        </p:txBody>
      </p:sp>
      <p:sp>
        <p:nvSpPr>
          <p:cNvPr id="3" name="Content Placeholder 2"/>
          <p:cNvSpPr>
            <a:spLocks noGrp="1"/>
          </p:cNvSpPr>
          <p:nvPr>
            <p:ph idx="1"/>
          </p:nvPr>
        </p:nvSpPr>
        <p:spPr/>
        <p:txBody>
          <a:bodyPr vert="horz" lIns="0" tIns="0" rIns="0" bIns="0" rtlCol="0" anchor="t">
            <a:noAutofit/>
          </a:bodyPr>
          <a:lstStyle/>
          <a:p>
            <a:pPr marL="0" indent="0">
              <a:lnSpc>
                <a:spcPct val="150000"/>
              </a:lnSpc>
              <a:spcBef>
                <a:spcPts val="0"/>
              </a:spcBef>
              <a:buNone/>
            </a:pPr>
            <a:r>
              <a:rPr lang="en-CA" sz="1200" dirty="0">
                <a:latin typeface="+mj-lt"/>
                <a:hlinkClick r:id="rId2"/>
              </a:rPr>
              <a:t>Financial Empowerment</a:t>
            </a:r>
            <a:r>
              <a:rPr lang="en-CA" sz="1200" dirty="0">
                <a:latin typeface="+mj-lt"/>
              </a:rPr>
              <a:t> by Bettina Schneider and Saylor Academy is licensed under a </a:t>
            </a:r>
            <a:r>
              <a:rPr lang="en-CA" sz="1200" dirty="0">
                <a:latin typeface="+mj-lt"/>
                <a:hlinkClick r:id="rId3"/>
              </a:rPr>
              <a:t>Creative Commons Attribution-NonCommercial-ShareAlike 4.0 International License</a:t>
            </a:r>
            <a:r>
              <a:rPr lang="en-CA" sz="1200" dirty="0">
                <a:latin typeface="+mj-lt"/>
              </a:rPr>
              <a:t>, except where otherwise noted. Under the terms of the </a:t>
            </a:r>
            <a:r>
              <a:rPr lang="en-CA" sz="1200" dirty="0">
                <a:latin typeface="+mj-lt"/>
                <a:hlinkClick r:id="rId4"/>
              </a:rPr>
              <a:t>CC BY-NC-SA 4.0 International License</a:t>
            </a:r>
            <a:r>
              <a:rPr lang="en-CA" sz="1200" dirty="0">
                <a:latin typeface="+mj-lt"/>
              </a:rPr>
              <a:t>, you are free to copy, redistribute for non-commercial purposes, modify, or adapt this book as long as you provide attribution to Bettina Schneider and Saylor Academy, and distribute any modified work on the same licensing terms. Download </a:t>
            </a:r>
            <a:r>
              <a:rPr lang="en-CA" sz="1200" i="1" dirty="0">
                <a:latin typeface="+mj-lt"/>
              </a:rPr>
              <a:t>Financial Empowerment: Personal Finance for Indigenous and Non-Indigenous People </a:t>
            </a:r>
            <a:r>
              <a:rPr lang="en-CA" sz="1200" dirty="0">
                <a:latin typeface="+mj-lt"/>
              </a:rPr>
              <a:t>adapted by Bettina Schneider from </a:t>
            </a:r>
            <a:r>
              <a:rPr lang="en-CA" sz="1200" i="1" dirty="0">
                <a:latin typeface="+mj-lt"/>
              </a:rPr>
              <a:t>Personal Finance, v. 1.0</a:t>
            </a:r>
            <a:r>
              <a:rPr lang="en-CA" sz="1200" dirty="0">
                <a:latin typeface="+mj-lt"/>
              </a:rPr>
              <a:t> by Saylor Academy for free at </a:t>
            </a:r>
            <a:r>
              <a:rPr lang="en-CA" sz="1200" dirty="0">
                <a:latin typeface="+mj-lt"/>
                <a:hlinkClick r:id="rId5"/>
              </a:rPr>
              <a:t>www.uregina.ca/open-access/open-textbooks</a:t>
            </a:r>
            <a:r>
              <a:rPr lang="en-CA" sz="1200" dirty="0">
                <a:latin typeface="+mj-lt"/>
              </a:rPr>
              <a:t>. For questions about this publication, contact: </a:t>
            </a:r>
            <a:r>
              <a:rPr lang="en-CA" sz="1200" dirty="0">
                <a:latin typeface="+mj-lt"/>
                <a:hlinkClick r:id="rId6"/>
              </a:rPr>
              <a:t>open.textbooks@uregina.ca</a:t>
            </a:r>
            <a:r>
              <a:rPr lang="en-CA" sz="1200" dirty="0">
                <a:latin typeface="+mj-lt"/>
              </a:rPr>
              <a:t>. </a:t>
            </a:r>
          </a:p>
          <a:p>
            <a:pPr marL="0" lvl="0" indent="0">
              <a:lnSpc>
                <a:spcPct val="150000"/>
              </a:lnSpc>
              <a:spcBef>
                <a:spcPts val="0"/>
              </a:spcBef>
              <a:buNone/>
            </a:pPr>
            <a:endParaRPr lang="en-CA" sz="1200" dirty="0">
              <a:solidFill>
                <a:schemeClr val="tx1"/>
              </a:solidFill>
              <a:latin typeface="+mj-lt"/>
            </a:endParaRPr>
          </a:p>
          <a:p>
            <a:pPr marL="0" indent="0">
              <a:lnSpc>
                <a:spcPct val="150000"/>
              </a:lnSpc>
              <a:spcBef>
                <a:spcPts val="0"/>
              </a:spcBef>
              <a:buNone/>
            </a:pPr>
            <a:r>
              <a:rPr lang="en-CA" sz="1200" dirty="0">
                <a:solidFill>
                  <a:schemeClr val="tx1"/>
                </a:solidFill>
                <a:latin typeface="+mj-lt"/>
              </a:rPr>
              <a:t>PowerPoint template designed by </a:t>
            </a:r>
            <a:r>
              <a:rPr lang="en-CA" sz="1200" dirty="0">
                <a:solidFill>
                  <a:schemeClr val="tx1"/>
                </a:solidFill>
                <a:latin typeface="+mj-lt"/>
                <a:hlinkClick r:id="rId7"/>
              </a:rPr>
              <a:t>JVDW Designs</a:t>
            </a:r>
            <a:r>
              <a:rPr lang="en-CA" sz="1200" dirty="0">
                <a:solidFill>
                  <a:schemeClr val="tx1"/>
                </a:solidFill>
                <a:latin typeface="+mj-lt"/>
              </a:rPr>
              <a:t> is released under a CC BY-NC-SA 4.0 International License, except University of Regina and First Nations University of Canada logos, which are registered trademarks. </a:t>
            </a:r>
          </a:p>
          <a:p>
            <a:pPr marL="0" indent="0">
              <a:lnSpc>
                <a:spcPct val="150000"/>
              </a:lnSpc>
              <a:spcBef>
                <a:spcPts val="0"/>
              </a:spcBef>
              <a:buNone/>
            </a:pPr>
            <a:endParaRPr lang="ro-RO" sz="1200" dirty="0">
              <a:latin typeface="+mj-lt"/>
            </a:endParaRPr>
          </a:p>
        </p:txBody>
      </p:sp>
      <p:sp>
        <p:nvSpPr>
          <p:cNvPr id="4" name="Text Placeholder 4"/>
          <p:cNvSpPr>
            <a:spLocks noGrp="1"/>
          </p:cNvSpPr>
          <p:nvPr>
            <p:ph type="body" idx="12"/>
          </p:nvPr>
        </p:nvSpPr>
        <p:spPr>
          <a:xfrm>
            <a:off x="1404572" y="6351310"/>
            <a:ext cx="5472966" cy="177600"/>
          </a:xfrm>
        </p:spPr>
        <p:txBody>
          <a:bodyPr/>
          <a:lstStyle/>
          <a:p>
            <a:r>
              <a:rPr lang="en-US" dirty="0">
                <a:latin typeface="+mj-lt"/>
              </a:rPr>
              <a:t>CC-BY-NC-SA 4.0 INTERNATIONAL LICENSE</a:t>
            </a:r>
          </a:p>
          <a:p>
            <a:endParaRPr lang="en-US" dirty="0"/>
          </a:p>
        </p:txBody>
      </p:sp>
      <p:sp>
        <p:nvSpPr>
          <p:cNvPr id="5" name="Slide Number Placeholder 4"/>
          <p:cNvSpPr>
            <a:spLocks noGrp="1"/>
          </p:cNvSpPr>
          <p:nvPr>
            <p:ph type="sldNum" sz="quarter" idx="13"/>
          </p:nvPr>
        </p:nvSpPr>
        <p:spPr/>
        <p:txBody>
          <a:bodyPr/>
          <a:lstStyle/>
          <a:p>
            <a:fld id="{53708381-048D-D742-9678-285B0AD95280}" type="slidenum">
              <a:rPr lang="en-US" smtClean="0"/>
              <a:pPr/>
              <a:t>2</a:t>
            </a:fld>
            <a:endParaRPr lang="en-US" dirty="0"/>
          </a:p>
        </p:txBody>
      </p:sp>
    </p:spTree>
    <p:extLst>
      <p:ext uri="{BB962C8B-B14F-4D97-AF65-F5344CB8AC3E}">
        <p14:creationId xmlns:p14="http://schemas.microsoft.com/office/powerpoint/2010/main" val="22125863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76550"/>
            <a:ext cx="6015131" cy="639762"/>
          </a:xfrm>
        </p:spPr>
        <p:txBody>
          <a:bodyPr/>
          <a:lstStyle/>
          <a:p>
            <a:r>
              <a:rPr lang="en-CA" dirty="0">
                <a:latin typeface="+mj-lt"/>
              </a:rPr>
              <a:t>Whitecap Dakota First Nation</a:t>
            </a:r>
          </a:p>
        </p:txBody>
      </p:sp>
      <p:sp>
        <p:nvSpPr>
          <p:cNvPr id="24579" name="Content Placeholder 2">
            <a:extLst>
              <a:ext uri="{FF2B5EF4-FFF2-40B4-BE49-F238E27FC236}">
                <a16:creationId xmlns:a16="http://schemas.microsoft.com/office/drawing/2014/main" id="{61B468BD-A592-49FE-AD75-5283C92C86AD}"/>
              </a:ext>
            </a:extLst>
          </p:cNvPr>
          <p:cNvSpPr>
            <a:spLocks noGrp="1" noChangeArrowheads="1"/>
          </p:cNvSpPr>
          <p:nvPr>
            <p:ph sz="half" idx="2"/>
          </p:nvPr>
        </p:nvSpPr>
        <p:spPr>
          <a:xfrm>
            <a:off x="1404571" y="1358537"/>
            <a:ext cx="7138915" cy="3999073"/>
          </a:xfrm>
        </p:spPr>
        <p:txBody>
          <a:bodyPr>
            <a:noAutofit/>
          </a:bodyPr>
          <a:lstStyle/>
          <a:p>
            <a:r>
              <a:rPr lang="en-CA" altLang="en-US" dirty="0">
                <a:latin typeface="+mj-lt"/>
              </a:rPr>
              <a:t>Whitecap Dakota First Nation levies a variety of different taxes on-reserve that status and non-status First Nations must pay. </a:t>
            </a:r>
          </a:p>
          <a:p>
            <a:r>
              <a:rPr lang="en-CA" altLang="en-US" dirty="0">
                <a:latin typeface="+mj-lt"/>
              </a:rPr>
              <a:t>Chief Darcy Bear believes First Nations communities that levy their own taxes “are following in the tradition of the ‘sharing model’ that's always been a part of First Nations culture” (Sagan, 2015). </a:t>
            </a:r>
          </a:p>
          <a:p>
            <a:r>
              <a:rPr lang="en-CA" altLang="en-US" dirty="0">
                <a:latin typeface="+mj-lt"/>
              </a:rPr>
              <a:t>According to Chief Bear, “If your best hunter killed 10 buffalo, he doesn't eat 10 buffalo himself. He shares with the whole community” (Sagan, 2015). </a:t>
            </a:r>
          </a:p>
          <a:p>
            <a:r>
              <a:rPr lang="en-CA" altLang="en-US" dirty="0">
                <a:latin typeface="+mj-lt"/>
              </a:rPr>
              <a:t>Chief Bear believes it is important to generate income through taxation so a community can invest in its people (Sagan, 2015).</a:t>
            </a:r>
          </a:p>
          <a:p>
            <a:endParaRPr lang="en-CA" altLang="en-US" dirty="0">
              <a:latin typeface="+mj-lt"/>
            </a:endParaRPr>
          </a:p>
          <a:p>
            <a:endParaRPr lang="en-CA" altLang="en-US" dirty="0">
              <a:latin typeface="+mj-lt"/>
            </a:endParaRPr>
          </a:p>
        </p:txBody>
      </p:sp>
      <p:sp>
        <p:nvSpPr>
          <p:cNvPr id="8" name="Text Placeholder 7"/>
          <p:cNvSpPr>
            <a:spLocks noGrp="1"/>
          </p:cNvSpPr>
          <p:nvPr>
            <p:ph type="body" idx="12"/>
          </p:nvPr>
        </p:nvSpPr>
        <p:spPr/>
        <p:txBody>
          <a:bodyPr/>
          <a:lstStyle/>
          <a:p>
            <a:pPr lvl="0">
              <a:buClr>
                <a:srgbClr val="D84B26"/>
              </a:buClr>
            </a:pPr>
            <a:r>
              <a:rPr lang="en-US" dirty="0">
                <a:latin typeface="Arial"/>
              </a:rPr>
              <a:t>CC-BY-NC-SA 4.0 INTERNATIONAL LICENSE</a:t>
            </a:r>
          </a:p>
          <a:p>
            <a:endParaRPr lang="en-CA"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a:extLst>
              <a:ext uri="{FF2B5EF4-FFF2-40B4-BE49-F238E27FC236}">
                <a16:creationId xmlns:a16="http://schemas.microsoft.com/office/drawing/2014/main" id="{9DD9E8FE-31A6-4092-B396-B49881445961}"/>
              </a:ext>
            </a:extLst>
          </p:cNvPr>
          <p:cNvSpPr>
            <a:spLocks noGrp="1" noChangeArrowheads="1"/>
          </p:cNvSpPr>
          <p:nvPr>
            <p:ph type="title"/>
          </p:nvPr>
        </p:nvSpPr>
        <p:spPr/>
        <p:txBody>
          <a:bodyPr>
            <a:noAutofit/>
          </a:bodyPr>
          <a:lstStyle/>
          <a:p>
            <a:r>
              <a:rPr lang="en-CA" altLang="en-US" dirty="0">
                <a:latin typeface="+mj-lt"/>
              </a:rPr>
              <a:t>6.2 The Canadian Federal Income Tax Process</a:t>
            </a:r>
          </a:p>
        </p:txBody>
      </p:sp>
      <p:sp>
        <p:nvSpPr>
          <p:cNvPr id="5" name="Text Placeholder 4"/>
          <p:cNvSpPr>
            <a:spLocks noGrp="1"/>
          </p:cNvSpPr>
          <p:nvPr>
            <p:ph type="body" idx="1"/>
          </p:nvPr>
        </p:nvSpPr>
        <p:spPr>
          <a:xfrm>
            <a:off x="1447434" y="1838011"/>
            <a:ext cx="3470090" cy="639762"/>
          </a:xfrm>
        </p:spPr>
        <p:txBody>
          <a:bodyPr/>
          <a:lstStyle/>
          <a:p>
            <a:r>
              <a:rPr lang="en-CA" dirty="0">
                <a:latin typeface="+mj-lt"/>
              </a:rPr>
              <a:t>Taxable entities</a:t>
            </a:r>
          </a:p>
        </p:txBody>
      </p:sp>
      <p:sp>
        <p:nvSpPr>
          <p:cNvPr id="26627" name="Content Placeholder 2">
            <a:extLst>
              <a:ext uri="{FF2B5EF4-FFF2-40B4-BE49-F238E27FC236}">
                <a16:creationId xmlns:a16="http://schemas.microsoft.com/office/drawing/2014/main" id="{C5130320-943E-45FC-8719-3CA3ADFD5F52}"/>
              </a:ext>
            </a:extLst>
          </p:cNvPr>
          <p:cNvSpPr>
            <a:spLocks noGrp="1" noChangeArrowheads="1"/>
          </p:cNvSpPr>
          <p:nvPr>
            <p:ph sz="half" idx="2"/>
          </p:nvPr>
        </p:nvSpPr>
        <p:spPr>
          <a:xfrm>
            <a:off x="1404571" y="2220684"/>
            <a:ext cx="7373670" cy="3033895"/>
          </a:xfrm>
        </p:spPr>
        <p:txBody>
          <a:bodyPr>
            <a:noAutofit/>
          </a:bodyPr>
          <a:lstStyle/>
          <a:p>
            <a:r>
              <a:rPr lang="en-CA" altLang="en-US" dirty="0">
                <a:latin typeface="+mj-lt"/>
              </a:rPr>
              <a:t>There are three taxable entities in the federal system: the individual or family unit, the corporation, and the trust. </a:t>
            </a:r>
          </a:p>
          <a:p>
            <a:r>
              <a:rPr lang="en-CA" altLang="en-US" dirty="0">
                <a:latin typeface="+mj-lt"/>
              </a:rPr>
              <a:t>Corporate profits may be distributed to individuals as </a:t>
            </a:r>
            <a:r>
              <a:rPr lang="en-CA" altLang="en-US" b="1" dirty="0">
                <a:latin typeface="+mj-lt"/>
              </a:rPr>
              <a:t>dividends</a:t>
            </a:r>
            <a:r>
              <a:rPr lang="en-CA" altLang="en-US" dirty="0">
                <a:latin typeface="+mj-lt"/>
              </a:rPr>
              <a:t>, which then becomes individuals’ taxable income. </a:t>
            </a:r>
          </a:p>
          <a:p>
            <a:r>
              <a:rPr lang="en-CA" altLang="en-US" dirty="0">
                <a:latin typeface="+mj-lt"/>
              </a:rPr>
              <a:t>Funds established for a specific purpose may be distributed to an individual that is taxable as individual income. </a:t>
            </a:r>
          </a:p>
          <a:p>
            <a:r>
              <a:rPr lang="en-CA" altLang="en-US" dirty="0">
                <a:latin typeface="+mj-lt"/>
              </a:rPr>
              <a:t>A </a:t>
            </a:r>
            <a:r>
              <a:rPr lang="en-CA" altLang="en-US" b="1" dirty="0">
                <a:latin typeface="+mj-lt"/>
              </a:rPr>
              <a:t>trust </a:t>
            </a:r>
            <a:r>
              <a:rPr lang="en-CA" altLang="en-US" dirty="0">
                <a:latin typeface="+mj-lt"/>
              </a:rPr>
              <a:t>is a legal arrangement whereby control over property is transferred to a person or organization (the trustee) for the benefit of someone else (the beneficiary). </a:t>
            </a:r>
          </a:p>
        </p:txBody>
      </p:sp>
      <p:sp>
        <p:nvSpPr>
          <p:cNvPr id="8" name="Text Placeholder 7"/>
          <p:cNvSpPr>
            <a:spLocks noGrp="1"/>
          </p:cNvSpPr>
          <p:nvPr>
            <p:ph type="body" idx="12"/>
          </p:nvPr>
        </p:nvSpPr>
        <p:spPr/>
        <p:txBody>
          <a:bodyPr/>
          <a:lstStyle/>
          <a:p>
            <a:pPr lvl="0">
              <a:buClr>
                <a:srgbClr val="D84B26"/>
              </a:buClr>
            </a:pPr>
            <a:r>
              <a:rPr lang="en-US" dirty="0">
                <a:latin typeface="Arial"/>
              </a:rPr>
              <a:t>CC-BY-NC-SA 4.0 INTERNATIONAL LICENSE</a:t>
            </a:r>
          </a:p>
          <a:p>
            <a:endParaRPr lang="en-CA"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82288"/>
            <a:ext cx="3470090" cy="639762"/>
          </a:xfrm>
        </p:spPr>
        <p:txBody>
          <a:bodyPr/>
          <a:lstStyle/>
          <a:p>
            <a:r>
              <a:rPr lang="en-CA" dirty="0">
                <a:latin typeface="+mj-lt"/>
              </a:rPr>
              <a:t>Taxable income</a:t>
            </a:r>
          </a:p>
        </p:txBody>
      </p:sp>
      <p:sp>
        <p:nvSpPr>
          <p:cNvPr id="27651" name="Content Placeholder 2">
            <a:extLst>
              <a:ext uri="{FF2B5EF4-FFF2-40B4-BE49-F238E27FC236}">
                <a16:creationId xmlns:a16="http://schemas.microsoft.com/office/drawing/2014/main" id="{D3AC4380-2A79-41D4-871B-AE19DCB1C6BB}"/>
              </a:ext>
            </a:extLst>
          </p:cNvPr>
          <p:cNvSpPr>
            <a:spLocks noGrp="1" noChangeArrowheads="1"/>
          </p:cNvSpPr>
          <p:nvPr>
            <p:ph sz="half" idx="2"/>
          </p:nvPr>
        </p:nvSpPr>
        <p:spPr>
          <a:xfrm>
            <a:off x="1433146" y="1394460"/>
            <a:ext cx="7060159" cy="3679794"/>
          </a:xfrm>
        </p:spPr>
        <p:txBody>
          <a:bodyPr>
            <a:noAutofit/>
          </a:bodyPr>
          <a:lstStyle/>
          <a:p>
            <a:pPr marL="0" indent="0">
              <a:buNone/>
            </a:pPr>
            <a:r>
              <a:rPr lang="en-CA" altLang="en-US" dirty="0">
                <a:latin typeface="+mj-lt"/>
              </a:rPr>
              <a:t>The first step in the tax process is to calculate total income. Income may come from many of the following sources:</a:t>
            </a:r>
          </a:p>
          <a:p>
            <a:pPr lvl="1"/>
            <a:r>
              <a:rPr lang="en-CA" altLang="en-US" dirty="0">
                <a:latin typeface="+mj-lt"/>
              </a:rPr>
              <a:t>Interest and dividend income;</a:t>
            </a:r>
          </a:p>
          <a:p>
            <a:pPr lvl="1"/>
            <a:r>
              <a:rPr lang="en-CA" altLang="en-US" dirty="0">
                <a:latin typeface="+mj-lt"/>
              </a:rPr>
              <a:t>Employment income; </a:t>
            </a:r>
          </a:p>
          <a:p>
            <a:pPr lvl="1"/>
            <a:r>
              <a:rPr lang="en-CA" altLang="en-US" dirty="0">
                <a:latin typeface="+mj-lt"/>
              </a:rPr>
              <a:t>Business income;</a:t>
            </a:r>
          </a:p>
          <a:p>
            <a:pPr lvl="1"/>
            <a:r>
              <a:rPr lang="en-CA" altLang="en-US" dirty="0">
                <a:latin typeface="+mj-lt"/>
              </a:rPr>
              <a:t>Capital gains (or losses);</a:t>
            </a:r>
          </a:p>
          <a:p>
            <a:pPr lvl="1"/>
            <a:r>
              <a:rPr lang="en-CA" altLang="en-US" dirty="0">
                <a:latin typeface="+mj-lt"/>
              </a:rPr>
              <a:t>Rental and royalty income and income from partnerships and trusts; and</a:t>
            </a:r>
          </a:p>
          <a:p>
            <a:pPr lvl="1"/>
            <a:r>
              <a:rPr lang="en-CA" altLang="en-US" dirty="0">
                <a:latin typeface="+mj-lt"/>
              </a:rPr>
              <a:t>Other taxable income, such as spousal support, retirement fund distributions, and government payments.</a:t>
            </a:r>
            <a:endParaRPr lang="en-CA" altLang="en-US" dirty="0">
              <a:solidFill>
                <a:srgbClr val="FF0000"/>
              </a:solidFill>
              <a:latin typeface="+mj-lt"/>
            </a:endParaRPr>
          </a:p>
        </p:txBody>
      </p:sp>
      <p:sp>
        <p:nvSpPr>
          <p:cNvPr id="8" name="Text Placeholder 7"/>
          <p:cNvSpPr>
            <a:spLocks noGrp="1"/>
          </p:cNvSpPr>
          <p:nvPr>
            <p:ph type="body" idx="12"/>
          </p:nvPr>
        </p:nvSpPr>
        <p:spPr/>
        <p:txBody>
          <a:bodyPr/>
          <a:lstStyle/>
          <a:p>
            <a:pPr lvl="0">
              <a:buClr>
                <a:srgbClr val="D84B26"/>
              </a:buClr>
            </a:pPr>
            <a:r>
              <a:rPr lang="en-US" dirty="0">
                <a:latin typeface="Arial"/>
              </a:rPr>
              <a:t>CC-BY-NC-SA 4.0 INTERNATIONAL LICENSE</a:t>
            </a:r>
          </a:p>
          <a:p>
            <a:endParaRPr lang="en-CA"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902676"/>
            <a:ext cx="3470090" cy="639762"/>
          </a:xfrm>
        </p:spPr>
        <p:txBody>
          <a:bodyPr/>
          <a:lstStyle/>
          <a:p>
            <a:r>
              <a:rPr lang="en-CA" dirty="0">
                <a:latin typeface="+mj-lt"/>
              </a:rPr>
              <a:t>Deductions</a:t>
            </a:r>
          </a:p>
        </p:txBody>
      </p:sp>
      <p:sp>
        <p:nvSpPr>
          <p:cNvPr id="28675" name="Content Placeholder 2">
            <a:extLst>
              <a:ext uri="{FF2B5EF4-FFF2-40B4-BE49-F238E27FC236}">
                <a16:creationId xmlns:a16="http://schemas.microsoft.com/office/drawing/2014/main" id="{4C8FB4FB-6725-4309-AB79-DA38ABC6706E}"/>
              </a:ext>
            </a:extLst>
          </p:cNvPr>
          <p:cNvSpPr>
            <a:spLocks noGrp="1" noChangeArrowheads="1"/>
          </p:cNvSpPr>
          <p:nvPr>
            <p:ph sz="half" idx="2"/>
          </p:nvPr>
        </p:nvSpPr>
        <p:spPr>
          <a:xfrm>
            <a:off x="1404572" y="1371601"/>
            <a:ext cx="6942594" cy="3713268"/>
          </a:xfrm>
        </p:spPr>
        <p:txBody>
          <a:bodyPr>
            <a:normAutofit/>
          </a:bodyPr>
          <a:lstStyle/>
          <a:p>
            <a:r>
              <a:rPr lang="en-CA" altLang="en-US" b="1" dirty="0">
                <a:latin typeface="+mj-lt"/>
              </a:rPr>
              <a:t>Deductions</a:t>
            </a:r>
            <a:r>
              <a:rPr lang="en-CA" altLang="en-US" dirty="0">
                <a:latin typeface="+mj-lt"/>
              </a:rPr>
              <a:t> are tax breaks created by government that allow individuals to reduce their overall taxable income by deducting certain expenditures.</a:t>
            </a:r>
          </a:p>
          <a:p>
            <a:r>
              <a:rPr lang="en-CA" altLang="en-US" dirty="0">
                <a:latin typeface="+mj-lt"/>
              </a:rPr>
              <a:t>Other deductions involve financial choices that the government encourages by providing an extra incentive in the form of a tax break. For example, one can deduct investment interest on borrowed money for the purpose of earning income from a business or property; this deduction is meant to encourage investment.</a:t>
            </a:r>
          </a:p>
          <a:p>
            <a:endParaRPr lang="en-CA" altLang="en-US" dirty="0">
              <a:latin typeface="+mj-lt"/>
            </a:endParaRPr>
          </a:p>
        </p:txBody>
      </p:sp>
      <p:sp>
        <p:nvSpPr>
          <p:cNvPr id="8" name="Text Placeholder 7"/>
          <p:cNvSpPr>
            <a:spLocks noGrp="1"/>
          </p:cNvSpPr>
          <p:nvPr>
            <p:ph type="body" idx="12"/>
          </p:nvPr>
        </p:nvSpPr>
        <p:spPr/>
        <p:txBody>
          <a:bodyPr/>
          <a:lstStyle/>
          <a:p>
            <a:pPr lvl="0">
              <a:buClr>
                <a:srgbClr val="D84B26"/>
              </a:buClr>
            </a:pPr>
            <a:r>
              <a:rPr lang="en-US" dirty="0">
                <a:latin typeface="Arial"/>
              </a:rPr>
              <a:t>CC-BY-NC-SA 4.0 INTERNATIONAL LICENSE</a:t>
            </a:r>
          </a:p>
          <a:p>
            <a:endParaRPr lang="en-CA"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5757" y="735491"/>
            <a:ext cx="3470090" cy="639762"/>
          </a:xfrm>
        </p:spPr>
        <p:txBody>
          <a:bodyPr/>
          <a:lstStyle/>
          <a:p>
            <a:r>
              <a:rPr lang="en-CA" dirty="0">
                <a:latin typeface="+mj-lt"/>
              </a:rPr>
              <a:t>Credits</a:t>
            </a:r>
          </a:p>
        </p:txBody>
      </p:sp>
      <p:sp>
        <p:nvSpPr>
          <p:cNvPr id="29699" name="Content Placeholder 2">
            <a:extLst>
              <a:ext uri="{FF2B5EF4-FFF2-40B4-BE49-F238E27FC236}">
                <a16:creationId xmlns:a16="http://schemas.microsoft.com/office/drawing/2014/main" id="{828C2576-DD77-4AA9-BB2D-1831689DECA5}"/>
              </a:ext>
            </a:extLst>
          </p:cNvPr>
          <p:cNvSpPr>
            <a:spLocks noGrp="1" noChangeArrowheads="1"/>
          </p:cNvSpPr>
          <p:nvPr>
            <p:ph sz="half" idx="2"/>
          </p:nvPr>
        </p:nvSpPr>
        <p:spPr>
          <a:xfrm>
            <a:off x="1404571" y="1270873"/>
            <a:ext cx="7172692" cy="3984172"/>
          </a:xfrm>
        </p:spPr>
        <p:txBody>
          <a:bodyPr>
            <a:noAutofit/>
          </a:bodyPr>
          <a:lstStyle/>
          <a:p>
            <a:r>
              <a:rPr lang="en-CA" altLang="en-US" dirty="0">
                <a:latin typeface="+mj-lt"/>
              </a:rPr>
              <a:t>A </a:t>
            </a:r>
            <a:r>
              <a:rPr lang="en-CA" altLang="en-US" b="1" dirty="0">
                <a:latin typeface="+mj-lt"/>
              </a:rPr>
              <a:t>tax credit</a:t>
            </a:r>
            <a:r>
              <a:rPr lang="en-CA" altLang="en-US" dirty="0">
                <a:latin typeface="+mj-lt"/>
              </a:rPr>
              <a:t> directly reduces the amount of tax you’ll pay versus a deduction, which reduces your overall taxable income. A tax credit can be viewed as a deduction from the tax that is owed. </a:t>
            </a:r>
          </a:p>
          <a:p>
            <a:r>
              <a:rPr lang="en-CA" altLang="en-US" dirty="0">
                <a:latin typeface="+mj-lt"/>
              </a:rPr>
              <a:t>Each taxpayer receives the same tax relief with a tax credit no matter the tax bracket one falls into as long as the credit can be used. </a:t>
            </a:r>
          </a:p>
          <a:p>
            <a:r>
              <a:rPr lang="en-CA" altLang="en-US" dirty="0">
                <a:latin typeface="+mj-lt"/>
              </a:rPr>
              <a:t>Credits can be refundable or non-refundable. </a:t>
            </a:r>
            <a:endParaRPr lang="en-CA" dirty="0"/>
          </a:p>
          <a:p>
            <a:r>
              <a:rPr lang="en-CA" altLang="en-US" dirty="0">
                <a:latin typeface="+mj-lt"/>
              </a:rPr>
              <a:t>Refundable credits can be fully refunded if used.  </a:t>
            </a:r>
          </a:p>
          <a:p>
            <a:r>
              <a:rPr lang="en-CA" dirty="0">
                <a:latin typeface="+mj-lt"/>
                <a:cs typeface="Arial"/>
              </a:rPr>
              <a:t>In terms of non-refundable tax credits, all taxpayers can claim a basic, non-refundable tax credit, known as the </a:t>
            </a:r>
            <a:r>
              <a:rPr lang="en-CA" b="1" dirty="0">
                <a:latin typeface="+mj-lt"/>
                <a:cs typeface="Arial"/>
              </a:rPr>
              <a:t>personal amount,</a:t>
            </a:r>
            <a:r>
              <a:rPr lang="en-CA" dirty="0">
                <a:latin typeface="+mj-lt"/>
                <a:cs typeface="Arial"/>
              </a:rPr>
              <a:t> which can reduce your tax liability. </a:t>
            </a:r>
            <a:br>
              <a:rPr lang="en-CA" dirty="0">
                <a:latin typeface="+mj-lt"/>
                <a:cs typeface="Arial"/>
              </a:rPr>
            </a:br>
            <a:endParaRPr lang="en-CA" dirty="0">
              <a:latin typeface="+mj-lt"/>
              <a:cs typeface="Arial"/>
            </a:endParaRPr>
          </a:p>
        </p:txBody>
      </p:sp>
      <p:sp>
        <p:nvSpPr>
          <p:cNvPr id="8" name="Text Placeholder 7"/>
          <p:cNvSpPr>
            <a:spLocks noGrp="1"/>
          </p:cNvSpPr>
          <p:nvPr>
            <p:ph type="body" idx="12"/>
          </p:nvPr>
        </p:nvSpPr>
        <p:spPr/>
        <p:txBody>
          <a:bodyPr/>
          <a:lstStyle/>
          <a:p>
            <a:pPr lvl="0">
              <a:buClr>
                <a:srgbClr val="D84B26"/>
              </a:buClr>
            </a:pPr>
            <a:r>
              <a:rPr lang="en-US" dirty="0">
                <a:latin typeface="Arial"/>
              </a:rPr>
              <a:t>CC-BY-NC-SA 4.0 INTERNATIONAL LICENSE</a:t>
            </a:r>
          </a:p>
          <a:p>
            <a:endParaRPr lang="en-CA"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5" y="902676"/>
            <a:ext cx="7419405" cy="639762"/>
          </a:xfrm>
        </p:spPr>
        <p:txBody>
          <a:bodyPr/>
          <a:lstStyle/>
          <a:p>
            <a:r>
              <a:rPr lang="en-CA" dirty="0">
                <a:latin typeface="+mj-lt"/>
                <a:cs typeface="Arial"/>
              </a:rPr>
              <a:t>Payments</a:t>
            </a:r>
            <a:r>
              <a:rPr lang="en-CA" dirty="0">
                <a:solidFill>
                  <a:srgbClr val="FF0000"/>
                </a:solidFill>
                <a:latin typeface="+mj-lt"/>
              </a:rPr>
              <a:t> </a:t>
            </a:r>
            <a:endParaRPr lang="en-CA" dirty="0"/>
          </a:p>
        </p:txBody>
      </p:sp>
      <p:sp>
        <p:nvSpPr>
          <p:cNvPr id="30723" name="Content Placeholder 2">
            <a:extLst>
              <a:ext uri="{FF2B5EF4-FFF2-40B4-BE49-F238E27FC236}">
                <a16:creationId xmlns:a16="http://schemas.microsoft.com/office/drawing/2014/main" id="{F61F713E-127A-485C-A7FD-A0AEE8BEC5A3}"/>
              </a:ext>
            </a:extLst>
          </p:cNvPr>
          <p:cNvSpPr>
            <a:spLocks noGrp="1" noChangeArrowheads="1"/>
          </p:cNvSpPr>
          <p:nvPr>
            <p:ph sz="half" idx="2"/>
          </p:nvPr>
        </p:nvSpPr>
        <p:spPr>
          <a:xfrm>
            <a:off x="1409899" y="1485288"/>
            <a:ext cx="7420592" cy="3908221"/>
          </a:xfrm>
        </p:spPr>
        <p:txBody>
          <a:bodyPr>
            <a:noAutofit/>
          </a:bodyPr>
          <a:lstStyle/>
          <a:p>
            <a:r>
              <a:rPr lang="en-CA" dirty="0">
                <a:latin typeface="+mj-lt"/>
                <a:cs typeface="Arial"/>
              </a:rPr>
              <a:t>You pay taxes during the tax year by having them withheld from your paycheque if you earn income through wages, or by making quarterly estimated tax payments if you have other kinds of income.</a:t>
            </a:r>
            <a:endParaRPr lang="en-CA">
              <a:latin typeface="Times New Roman"/>
              <a:cs typeface="Times New Roman"/>
            </a:endParaRPr>
          </a:p>
          <a:p>
            <a:r>
              <a:rPr lang="en-CA" dirty="0">
                <a:latin typeface="+mj-lt"/>
                <a:cs typeface="Arial"/>
              </a:rPr>
              <a:t>When you begin employment, you fill out a form (TD1) that determines the taxes to be withheld from your regular pay. </a:t>
            </a:r>
            <a:endParaRPr lang="en-US" dirty="0">
              <a:latin typeface="Times New Roman"/>
              <a:cs typeface="Times New Roman"/>
            </a:endParaRPr>
          </a:p>
          <a:p>
            <a:r>
              <a:rPr lang="en-CA" dirty="0">
                <a:latin typeface="+mj-lt"/>
                <a:cs typeface="Arial"/>
              </a:rPr>
              <a:t>The self-employed must pay estimated income taxes in quarterly installments based on expected income depending on your earnings. </a:t>
            </a:r>
            <a:endParaRPr lang="en-US" dirty="0">
              <a:latin typeface="Times New Roman"/>
              <a:cs typeface="Times New Roman"/>
            </a:endParaRPr>
          </a:p>
          <a:p>
            <a:r>
              <a:rPr lang="en-CA" dirty="0">
                <a:latin typeface="Arial"/>
                <a:cs typeface="Arial"/>
              </a:rPr>
              <a:t>Provincial, territorial, and local income taxes must also be paid during the tax year and are similarly withheld from wages or paid quarterly.</a:t>
            </a:r>
            <a:endParaRPr lang="en-CA" dirty="0">
              <a:latin typeface="Times New Roman"/>
              <a:cs typeface="Times New Roman"/>
            </a:endParaRPr>
          </a:p>
          <a:p>
            <a:endParaRPr lang="en-CA" dirty="0">
              <a:latin typeface="Arial"/>
              <a:cs typeface="Arial"/>
            </a:endParaRPr>
          </a:p>
          <a:p>
            <a:endParaRPr lang="en-CA" dirty="0"/>
          </a:p>
        </p:txBody>
      </p:sp>
      <p:sp>
        <p:nvSpPr>
          <p:cNvPr id="8" name="Text Placeholder 7"/>
          <p:cNvSpPr>
            <a:spLocks noGrp="1"/>
          </p:cNvSpPr>
          <p:nvPr>
            <p:ph type="body" idx="12"/>
          </p:nvPr>
        </p:nvSpPr>
        <p:spPr/>
        <p:txBody>
          <a:bodyPr/>
          <a:lstStyle/>
          <a:p>
            <a:pPr lvl="0">
              <a:buClr>
                <a:srgbClr val="D84B26"/>
              </a:buClr>
            </a:pPr>
            <a:r>
              <a:rPr lang="en-US" dirty="0">
                <a:latin typeface="Arial"/>
              </a:rPr>
              <a:t>CC-BY-NC-SA 4.0 INTERNATIONAL LICENSE</a:t>
            </a:r>
          </a:p>
          <a:p>
            <a:endParaRPr lang="en-CA" dirty="0"/>
          </a:p>
        </p:txBody>
      </p:sp>
    </p:spTree>
    <p:extLst>
      <p:ext uri="{BB962C8B-B14F-4D97-AF65-F5344CB8AC3E}">
        <p14:creationId xmlns:p14="http://schemas.microsoft.com/office/powerpoint/2010/main" val="240408246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Content Placeholder 2">
            <a:extLst>
              <a:ext uri="{FF2B5EF4-FFF2-40B4-BE49-F238E27FC236}">
                <a16:creationId xmlns:a16="http://schemas.microsoft.com/office/drawing/2014/main" id="{F61F713E-127A-485C-A7FD-A0AEE8BEC5A3}"/>
              </a:ext>
            </a:extLst>
          </p:cNvPr>
          <p:cNvSpPr>
            <a:spLocks noGrp="1" noChangeArrowheads="1"/>
          </p:cNvSpPr>
          <p:nvPr>
            <p:ph sz="half" idx="2"/>
          </p:nvPr>
        </p:nvSpPr>
        <p:spPr>
          <a:xfrm>
            <a:off x="1409899" y="1542438"/>
            <a:ext cx="7420592" cy="3908221"/>
          </a:xfrm>
        </p:spPr>
        <p:txBody>
          <a:bodyPr>
            <a:noAutofit/>
          </a:bodyPr>
          <a:lstStyle/>
          <a:p>
            <a:r>
              <a:rPr lang="en-CA" dirty="0">
                <a:latin typeface="Arial"/>
                <a:cs typeface="Times New Roman"/>
              </a:rPr>
              <a:t>If you have paid more during the tax year than your actual obligation, then you are due a refund of the difference. </a:t>
            </a:r>
            <a:endParaRPr lang="en-US" dirty="0"/>
          </a:p>
          <a:p>
            <a:r>
              <a:rPr lang="en-CA" dirty="0">
                <a:latin typeface="Arial"/>
                <a:cs typeface="Times New Roman"/>
              </a:rPr>
              <a:t>You may have that amount directly deposited to a bank account, or the government will send you a cheque. </a:t>
            </a:r>
            <a:endParaRPr lang="en-CA" dirty="0"/>
          </a:p>
          <a:p>
            <a:r>
              <a:rPr lang="en-CA" dirty="0">
                <a:latin typeface="Arial"/>
                <a:cs typeface="Times New Roman"/>
              </a:rPr>
              <a:t>If you have paid less during the tax year than your actual obligation, then you will have to pay the difference, and you may have to pay a penalty and/or interest, depending on the size of your payment.</a:t>
            </a:r>
          </a:p>
          <a:p>
            <a:endParaRPr lang="en-CA" dirty="0">
              <a:latin typeface="Arial"/>
              <a:cs typeface="Arial"/>
            </a:endParaRPr>
          </a:p>
          <a:p>
            <a:endParaRPr lang="en-CA" dirty="0">
              <a:latin typeface="Arial"/>
              <a:cs typeface="Arial"/>
            </a:endParaRPr>
          </a:p>
          <a:p>
            <a:endParaRPr lang="en-CA" dirty="0"/>
          </a:p>
        </p:txBody>
      </p:sp>
      <p:sp>
        <p:nvSpPr>
          <p:cNvPr id="8" name="Text Placeholder 7"/>
          <p:cNvSpPr>
            <a:spLocks noGrp="1"/>
          </p:cNvSpPr>
          <p:nvPr>
            <p:ph type="body" idx="12"/>
          </p:nvPr>
        </p:nvSpPr>
        <p:spPr/>
        <p:txBody>
          <a:bodyPr/>
          <a:lstStyle/>
          <a:p>
            <a:pPr lvl="0">
              <a:buClr>
                <a:srgbClr val="D84B26"/>
              </a:buClr>
            </a:pPr>
            <a:r>
              <a:rPr lang="en-US" dirty="0">
                <a:latin typeface="Arial"/>
              </a:rPr>
              <a:t>CC-BY-NC-SA 4.0 INTERNATIONAL LICENSE</a:t>
            </a:r>
          </a:p>
          <a:p>
            <a:endParaRPr lang="en-CA" dirty="0"/>
          </a:p>
        </p:txBody>
      </p:sp>
      <p:sp>
        <p:nvSpPr>
          <p:cNvPr id="3" name="Text Placeholder 2">
            <a:extLst>
              <a:ext uri="{FF2B5EF4-FFF2-40B4-BE49-F238E27FC236}">
                <a16:creationId xmlns:a16="http://schemas.microsoft.com/office/drawing/2014/main" id="{01BAD1D0-9A92-48B3-9A6C-04BE4B0D63A5}"/>
              </a:ext>
            </a:extLst>
          </p:cNvPr>
          <p:cNvSpPr>
            <a:spLocks noGrp="1"/>
          </p:cNvSpPr>
          <p:nvPr>
            <p:ph type="body" idx="1"/>
          </p:nvPr>
        </p:nvSpPr>
        <p:spPr>
          <a:xfrm>
            <a:off x="1404572" y="1006476"/>
            <a:ext cx="3470090" cy="639762"/>
          </a:xfrm>
        </p:spPr>
        <p:txBody>
          <a:bodyPr/>
          <a:lstStyle/>
          <a:p>
            <a:r>
              <a:rPr lang="en-US" dirty="0">
                <a:latin typeface="Arial"/>
              </a:rPr>
              <a:t>Refunds and penalties</a:t>
            </a:r>
          </a:p>
        </p:txBody>
      </p:sp>
    </p:spTree>
    <p:extLst>
      <p:ext uri="{BB962C8B-B14F-4D97-AF65-F5344CB8AC3E}">
        <p14:creationId xmlns:p14="http://schemas.microsoft.com/office/powerpoint/2010/main" val="22502040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latin typeface="+mj-lt"/>
              </a:rPr>
              <a:t>References </a:t>
            </a:r>
          </a:p>
        </p:txBody>
      </p:sp>
      <p:sp>
        <p:nvSpPr>
          <p:cNvPr id="3" name="Content Placeholder 2"/>
          <p:cNvSpPr>
            <a:spLocks noGrp="1"/>
          </p:cNvSpPr>
          <p:nvPr>
            <p:ph idx="1"/>
          </p:nvPr>
        </p:nvSpPr>
        <p:spPr/>
        <p:txBody>
          <a:bodyPr/>
          <a:lstStyle/>
          <a:p>
            <a:pPr marL="0" indent="0">
              <a:buNone/>
            </a:pPr>
            <a:r>
              <a:rPr lang="en-CA" b="1" dirty="0">
                <a:solidFill>
                  <a:srgbClr val="0A3E28"/>
                </a:solidFill>
                <a:latin typeface="+mj-lt"/>
              </a:rPr>
              <a:t>Chapter 6: Taxation</a:t>
            </a:r>
          </a:p>
          <a:p>
            <a:pPr lvl="0">
              <a:buClr>
                <a:srgbClr val="D84B26"/>
              </a:buClr>
              <a:defRPr/>
            </a:pPr>
            <a:r>
              <a:rPr lang="en-CA" sz="2000" dirty="0">
                <a:latin typeface="Arial"/>
                <a:cs typeface="Arial"/>
              </a:rPr>
              <a:t>Canada Revenue Agency. (2018). </a:t>
            </a:r>
            <a:r>
              <a:rPr lang="en-CA" sz="2000" i="1" dirty="0">
                <a:latin typeface="Arial"/>
                <a:cs typeface="Arial"/>
              </a:rPr>
              <a:t>Payroll: Indian Employees. </a:t>
            </a:r>
            <a:r>
              <a:rPr lang="en-CA" sz="2000" dirty="0">
                <a:latin typeface="Arial"/>
                <a:cs typeface="Arial"/>
              </a:rPr>
              <a:t>Retrieved from:</a:t>
            </a:r>
            <a:r>
              <a:rPr lang="en-CA" sz="2000" i="1" dirty="0">
                <a:latin typeface="Arial"/>
                <a:cs typeface="Arial"/>
              </a:rPr>
              <a:t> </a:t>
            </a:r>
            <a:r>
              <a:rPr lang="en-CA" sz="2000" dirty="0">
                <a:latin typeface="Arial"/>
                <a:cs typeface="Arial"/>
                <a:hlinkClick r:id="rId2"/>
              </a:rPr>
              <a:t>https://www.canada.ca/en/revenue-agency/services/tax/businesses/topics/payroll/payroll-deductions-contributions/special-situations/indian-employees.html</a:t>
            </a:r>
            <a:r>
              <a:rPr lang="en-CA" sz="2000" dirty="0">
                <a:latin typeface="Arial"/>
                <a:cs typeface="Arial"/>
              </a:rPr>
              <a:t> </a:t>
            </a:r>
            <a:endParaRPr lang="en-US" sz="2000" dirty="0">
              <a:latin typeface="Arial" panose="020B0604020202020204" pitchFamily="34" charset="0"/>
            </a:endParaRPr>
          </a:p>
          <a:p>
            <a:pPr lvl="0">
              <a:buClr>
                <a:srgbClr val="D84B26"/>
              </a:buClr>
              <a:defRPr/>
            </a:pPr>
            <a:r>
              <a:rPr lang="en-CA" sz="2000" dirty="0" err="1">
                <a:latin typeface="Arial"/>
              </a:rPr>
              <a:t>Wadden</a:t>
            </a:r>
            <a:r>
              <a:rPr lang="en-CA" sz="2000" dirty="0">
                <a:latin typeface="Arial"/>
              </a:rPr>
              <a:t>, W. (2016). “An Introduction to Taxation.” In </a:t>
            </a:r>
            <a:r>
              <a:rPr lang="en-CA" sz="2000" i="1" dirty="0">
                <a:latin typeface="Arial"/>
              </a:rPr>
              <a:t>Indigenous Business in Canada</a:t>
            </a:r>
            <a:r>
              <a:rPr lang="en-CA" sz="2000" dirty="0">
                <a:latin typeface="Arial"/>
              </a:rPr>
              <a:t>, edited by Keith G. Brown, Mary Beth Doucette, and Janice Esther </a:t>
            </a:r>
            <a:r>
              <a:rPr lang="en-CA" sz="2000" dirty="0" err="1">
                <a:latin typeface="Arial"/>
              </a:rPr>
              <a:t>Tulk</a:t>
            </a:r>
            <a:r>
              <a:rPr lang="en-CA" sz="2000" dirty="0">
                <a:latin typeface="Arial"/>
              </a:rPr>
              <a:t>, 125–45. Sydney, NS: Cape Breton University Press.</a:t>
            </a:r>
          </a:p>
          <a:p>
            <a:pPr marL="0" indent="0">
              <a:buNone/>
            </a:pPr>
            <a:endParaRPr lang="en-CA" b="1" dirty="0">
              <a:solidFill>
                <a:srgbClr val="0A3E28"/>
              </a:solidFill>
              <a:latin typeface="+mj-lt"/>
            </a:endParaRPr>
          </a:p>
          <a:p>
            <a:pPr marL="0" indent="0">
              <a:buNone/>
            </a:pPr>
            <a:endParaRPr lang="en-CA" dirty="0"/>
          </a:p>
        </p:txBody>
      </p:sp>
      <p:sp>
        <p:nvSpPr>
          <p:cNvPr id="4" name="Text Placeholder 3"/>
          <p:cNvSpPr>
            <a:spLocks noGrp="1"/>
          </p:cNvSpPr>
          <p:nvPr>
            <p:ph type="body" idx="12"/>
          </p:nvPr>
        </p:nvSpPr>
        <p:spPr/>
        <p:txBody>
          <a:bodyPr vert="horz" lIns="0" tIns="0" rIns="0" bIns="0" anchor="t"/>
          <a:lstStyle/>
          <a:p>
            <a:r>
              <a:rPr lang="en-US" dirty="0">
                <a:latin typeface="Arial"/>
                <a:cs typeface="Arial"/>
              </a:rPr>
              <a:t>CC-BY-NC-SA 4.0 INTERNATIONAL LICENSE</a:t>
            </a:r>
            <a:endParaRPr lang="en-US" dirty="0">
              <a:cs typeface="Times New Roman"/>
            </a:endParaRPr>
          </a:p>
          <a:p>
            <a:endParaRPr lang="en-CA" dirty="0"/>
          </a:p>
        </p:txBody>
      </p:sp>
      <p:sp>
        <p:nvSpPr>
          <p:cNvPr id="5" name="Slide Number Placeholder 4"/>
          <p:cNvSpPr>
            <a:spLocks noGrp="1"/>
          </p:cNvSpPr>
          <p:nvPr>
            <p:ph type="sldNum" sz="quarter" idx="13"/>
          </p:nvPr>
        </p:nvSpPr>
        <p:spPr/>
        <p:txBody>
          <a:bodyPr/>
          <a:lstStyle/>
          <a:p>
            <a:fld id="{53708381-048D-D742-9678-285B0AD95280}" type="slidenum">
              <a:rPr lang="en-US" smtClean="0"/>
              <a:pPr/>
              <a:t>27</a:t>
            </a:fld>
            <a:endParaRPr lang="en-US" dirty="0"/>
          </a:p>
        </p:txBody>
      </p:sp>
    </p:spTree>
    <p:extLst>
      <p:ext uri="{BB962C8B-B14F-4D97-AF65-F5344CB8AC3E}">
        <p14:creationId xmlns:p14="http://schemas.microsoft.com/office/powerpoint/2010/main" val="42840029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latin typeface="+mj-lt"/>
              </a:rPr>
              <a:t>References </a:t>
            </a:r>
          </a:p>
        </p:txBody>
      </p:sp>
      <p:sp>
        <p:nvSpPr>
          <p:cNvPr id="3" name="Content Placeholder 2"/>
          <p:cNvSpPr>
            <a:spLocks noGrp="1"/>
          </p:cNvSpPr>
          <p:nvPr>
            <p:ph idx="1"/>
          </p:nvPr>
        </p:nvSpPr>
        <p:spPr/>
        <p:txBody>
          <a:bodyPr/>
          <a:lstStyle/>
          <a:p>
            <a:pPr marL="0" indent="0">
              <a:buNone/>
            </a:pPr>
            <a:r>
              <a:rPr lang="en-CA" b="1" dirty="0">
                <a:solidFill>
                  <a:srgbClr val="0A3E28"/>
                </a:solidFill>
                <a:latin typeface="+mj-lt"/>
              </a:rPr>
              <a:t>Chapter 6: Taxation (continued)</a:t>
            </a:r>
          </a:p>
          <a:p>
            <a:pPr lvl="0">
              <a:buClr>
                <a:srgbClr val="D84B26"/>
              </a:buClr>
              <a:defRPr/>
            </a:pPr>
            <a:r>
              <a:rPr lang="en-CA" sz="2000" dirty="0">
                <a:latin typeface="Arial"/>
              </a:rPr>
              <a:t>Sagan, A. (2015). “First Nations pay more tax than you think.” </a:t>
            </a:r>
            <a:r>
              <a:rPr lang="en-CA" sz="2000" i="1" dirty="0" err="1">
                <a:latin typeface="Arial"/>
              </a:rPr>
              <a:t>CBC</a:t>
            </a:r>
            <a:r>
              <a:rPr lang="en-CA" sz="2000" i="1" dirty="0">
                <a:latin typeface="Arial"/>
              </a:rPr>
              <a:t> News</a:t>
            </a:r>
            <a:r>
              <a:rPr lang="en-CA" sz="2000" dirty="0">
                <a:latin typeface="Arial"/>
              </a:rPr>
              <a:t>, Mar. 2. Retrieved from: </a:t>
            </a:r>
            <a:r>
              <a:rPr lang="en-CA" sz="2000" dirty="0">
                <a:latin typeface="Arial"/>
                <a:hlinkClick r:id="rId2"/>
              </a:rPr>
              <a:t>http://www.cbc.ca/news/business/taxes/first-nations-pay-more-tax-than-you-think-1.2971040</a:t>
            </a:r>
            <a:r>
              <a:rPr lang="en-CA" sz="2000" dirty="0">
                <a:latin typeface="Arial"/>
              </a:rPr>
              <a:t>.</a:t>
            </a:r>
          </a:p>
          <a:p>
            <a:pPr marL="0" indent="0">
              <a:buNone/>
            </a:pPr>
            <a:endParaRPr lang="en-CA" b="1" dirty="0">
              <a:solidFill>
                <a:srgbClr val="0A3E28"/>
              </a:solidFill>
              <a:latin typeface="+mj-lt"/>
            </a:endParaRPr>
          </a:p>
        </p:txBody>
      </p:sp>
      <p:sp>
        <p:nvSpPr>
          <p:cNvPr id="4" name="Text Placeholder 3"/>
          <p:cNvSpPr>
            <a:spLocks noGrp="1"/>
          </p:cNvSpPr>
          <p:nvPr>
            <p:ph type="body" idx="12"/>
          </p:nvPr>
        </p:nvSpPr>
        <p:spPr/>
        <p:txBody>
          <a:bodyPr vert="horz" lIns="0" tIns="0" rIns="0" bIns="0" anchor="t"/>
          <a:lstStyle/>
          <a:p>
            <a:r>
              <a:rPr lang="en-US" dirty="0">
                <a:latin typeface="Arial"/>
                <a:cs typeface="Arial"/>
              </a:rPr>
              <a:t>CC-BY-NC-SA 4.0 INTERNATIONAL LICENSE</a:t>
            </a:r>
            <a:endParaRPr lang="en-US" dirty="0">
              <a:cs typeface="Times New Roman"/>
            </a:endParaRPr>
          </a:p>
          <a:p>
            <a:endParaRPr lang="en-CA" dirty="0"/>
          </a:p>
        </p:txBody>
      </p:sp>
      <p:sp>
        <p:nvSpPr>
          <p:cNvPr id="5" name="Slide Number Placeholder 4"/>
          <p:cNvSpPr>
            <a:spLocks noGrp="1"/>
          </p:cNvSpPr>
          <p:nvPr>
            <p:ph type="sldNum" sz="quarter" idx="13"/>
          </p:nvPr>
        </p:nvSpPr>
        <p:spPr/>
        <p:txBody>
          <a:bodyPr/>
          <a:lstStyle/>
          <a:p>
            <a:fld id="{53708381-048D-D742-9678-285B0AD95280}" type="slidenum">
              <a:rPr lang="en-US" smtClean="0"/>
              <a:pPr/>
              <a:t>28</a:t>
            </a:fld>
            <a:endParaRPr lang="en-US" dirty="0"/>
          </a:p>
        </p:txBody>
      </p:sp>
    </p:spTree>
    <p:extLst>
      <p:ext uri="{BB962C8B-B14F-4D97-AF65-F5344CB8AC3E}">
        <p14:creationId xmlns:p14="http://schemas.microsoft.com/office/powerpoint/2010/main" val="19162115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j-lt"/>
              </a:rPr>
              <a:t>Bettina Schneider, PhD</a:t>
            </a:r>
          </a:p>
        </p:txBody>
      </p:sp>
      <p:sp>
        <p:nvSpPr>
          <p:cNvPr id="3" name="Content Placeholder 2"/>
          <p:cNvSpPr>
            <a:spLocks noGrp="1"/>
          </p:cNvSpPr>
          <p:nvPr>
            <p:ph idx="1"/>
          </p:nvPr>
        </p:nvSpPr>
        <p:spPr>
          <a:xfrm>
            <a:off x="652196" y="1638499"/>
            <a:ext cx="4855420" cy="332936"/>
          </a:xfrm>
        </p:spPr>
        <p:txBody>
          <a:bodyPr/>
          <a:lstStyle/>
          <a:p>
            <a:r>
              <a:rPr lang="en-US" dirty="0">
                <a:latin typeface="+mj-lt"/>
              </a:rPr>
              <a:t>Presented by</a:t>
            </a:r>
          </a:p>
        </p:txBody>
      </p:sp>
      <p:sp>
        <p:nvSpPr>
          <p:cNvPr id="4" name="Content Placeholder 3"/>
          <p:cNvSpPr>
            <a:spLocks noGrp="1"/>
          </p:cNvSpPr>
          <p:nvPr>
            <p:ph idx="10"/>
          </p:nvPr>
        </p:nvSpPr>
        <p:spPr/>
        <p:txBody>
          <a:bodyPr/>
          <a:lstStyle/>
          <a:p>
            <a:r>
              <a:rPr lang="en-US" dirty="0">
                <a:latin typeface="+mj-lt"/>
              </a:rPr>
              <a:t>Thank you!</a:t>
            </a:r>
          </a:p>
        </p:txBody>
      </p:sp>
      <p:sp>
        <p:nvSpPr>
          <p:cNvPr id="5" name="Text Placeholder 3"/>
          <p:cNvSpPr>
            <a:spLocks noGrp="1"/>
          </p:cNvSpPr>
          <p:nvPr>
            <p:ph type="body" sz="quarter" idx="12"/>
          </p:nvPr>
        </p:nvSpPr>
        <p:spPr>
          <a:xfrm>
            <a:off x="1911970" y="4615334"/>
            <a:ext cx="4854575" cy="272212"/>
          </a:xfrm>
          <a:prstGeom prst="rect">
            <a:avLst/>
          </a:prstGeom>
        </p:spPr>
        <p:txBody>
          <a:bodyPr vert="horz" lIns="0" bIns="0"/>
          <a:lstStyle>
            <a:lvl1pPr marL="0" indent="0">
              <a:buFontTx/>
              <a:buNone/>
              <a:defRPr sz="1200" cap="all" baseline="0">
                <a:solidFill>
                  <a:srgbClr val="0A3E28"/>
                </a:solidFill>
              </a:defRPr>
            </a:lvl1pPr>
            <a:lvl2pPr marL="454025" indent="0">
              <a:buFontTx/>
              <a:buNone/>
              <a:defRPr sz="1200" cap="all">
                <a:solidFill>
                  <a:srgbClr val="0A3E28"/>
                </a:solidFill>
              </a:defRPr>
            </a:lvl2pPr>
            <a:lvl3pPr marL="893762" indent="0">
              <a:buFontTx/>
              <a:buNone/>
              <a:defRPr sz="1200" cap="all">
                <a:solidFill>
                  <a:srgbClr val="0A3E28"/>
                </a:solidFill>
              </a:defRPr>
            </a:lvl3pPr>
            <a:lvl4pPr marL="1347788" indent="0">
              <a:buFontTx/>
              <a:buNone/>
              <a:defRPr sz="1200" cap="all">
                <a:solidFill>
                  <a:srgbClr val="0A3E28"/>
                </a:solidFill>
              </a:defRPr>
            </a:lvl4pPr>
            <a:lvl5pPr marL="1795463" indent="0">
              <a:buFontTx/>
              <a:buNone/>
              <a:defRPr sz="1200" cap="all">
                <a:solidFill>
                  <a:srgbClr val="0A3E28"/>
                </a:solidFill>
              </a:defRPr>
            </a:lvl5pPr>
          </a:lstStyle>
          <a:p>
            <a:pPr lvl="0"/>
            <a:r>
              <a:rPr lang="en-CA" dirty="0">
                <a:solidFill>
                  <a:srgbClr val="F5BB34"/>
                </a:solidFill>
                <a:latin typeface="+mj-lt"/>
              </a:rPr>
              <a:t>Creative commons attribution non-commercial </a:t>
            </a:r>
            <a:r>
              <a:rPr lang="en-CA" dirty="0" err="1">
                <a:solidFill>
                  <a:srgbClr val="F5BB34"/>
                </a:solidFill>
                <a:latin typeface="+mj-lt"/>
              </a:rPr>
              <a:t>sharealike</a:t>
            </a:r>
            <a:r>
              <a:rPr lang="en-CA" dirty="0">
                <a:solidFill>
                  <a:srgbClr val="F5BB34"/>
                </a:solidFill>
                <a:latin typeface="+mj-lt"/>
              </a:rPr>
              <a:t> 4.0 international license</a:t>
            </a:r>
            <a:endParaRPr lang="en-US" dirty="0">
              <a:solidFill>
                <a:srgbClr val="F5BB34"/>
              </a:solidFill>
              <a:latin typeface="+mj-lt"/>
            </a:endParaRPr>
          </a:p>
        </p:txBody>
      </p:sp>
      <p:sp>
        <p:nvSpPr>
          <p:cNvPr id="6" name="Footer Placeholder 4"/>
          <p:cNvSpPr txBox="1">
            <a:spLocks/>
          </p:cNvSpPr>
          <p:nvPr/>
        </p:nvSpPr>
        <p:spPr>
          <a:xfrm>
            <a:off x="609333" y="5816687"/>
            <a:ext cx="4855421" cy="374407"/>
          </a:xfrm>
          <a:prstGeom prst="rect">
            <a:avLst/>
          </a:prstGeom>
        </p:spPr>
        <p:txBody>
          <a:bodyPr vert="horz" lIns="0" tIns="0" rIns="0" bIns="0" rtlCol="0" anchor="t"/>
          <a:lstStyle>
            <a:defPPr>
              <a:defRPr lang="en-US"/>
            </a:defPPr>
            <a:lvl1pPr marL="0" algn="l" defTabSz="457200" rtl="0" eaLnBrk="1" latinLnBrk="0" hangingPunct="1">
              <a:defRPr sz="1200" b="0" i="0" kern="1200">
                <a:solidFill>
                  <a:srgbClr val="0A3E28"/>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2200" b="1" dirty="0">
                <a:latin typeface="+mj-lt"/>
                <a:cs typeface="Times New Roman" panose="02020603050405020304" pitchFamily="18" charset="0"/>
              </a:rPr>
              <a:t>SEPTEMBER 2019</a:t>
            </a:r>
          </a:p>
        </p:txBody>
      </p:sp>
      <p:pic>
        <p:nvPicPr>
          <p:cNvPr id="7" name="Picture 6" descr="by-nc-sa.png"/>
          <p:cNvPicPr>
            <a:picLocks noChangeAspect="1"/>
          </p:cNvPicPr>
          <p:nvPr/>
        </p:nvPicPr>
        <p:blipFill>
          <a:blip r:embed="rId2"/>
          <a:stretch>
            <a:fillRect/>
          </a:stretch>
        </p:blipFill>
        <p:spPr>
          <a:xfrm>
            <a:off x="609600" y="4643044"/>
            <a:ext cx="1227411" cy="429442"/>
          </a:xfrm>
          <a:prstGeom prst="rect">
            <a:avLst/>
          </a:prstGeom>
        </p:spPr>
      </p:pic>
      <p:sp>
        <p:nvSpPr>
          <p:cNvPr id="8" name="Content Placeholder 4"/>
          <p:cNvSpPr txBox="1">
            <a:spLocks/>
          </p:cNvSpPr>
          <p:nvPr/>
        </p:nvSpPr>
        <p:spPr>
          <a:xfrm>
            <a:off x="576858" y="2594287"/>
            <a:ext cx="5269760" cy="177446"/>
          </a:xfrm>
          <a:prstGeom prst="rect">
            <a:avLst/>
          </a:prstGeom>
        </p:spPr>
        <p:txBody>
          <a:bodyPr>
            <a:noAutofit/>
          </a:bodyPr>
          <a:lstStyle/>
          <a:p>
            <a:pPr marL="266700" marR="0" lvl="0" indent="-266700" algn="l" defTabSz="457200" rtl="0" eaLnBrk="1" fontAlgn="auto" latinLnBrk="0" hangingPunct="1">
              <a:lnSpc>
                <a:spcPct val="100000"/>
              </a:lnSpc>
              <a:spcBef>
                <a:spcPct val="20000"/>
              </a:spcBef>
              <a:spcAft>
                <a:spcPts val="0"/>
              </a:spcAft>
              <a:buClr>
                <a:schemeClr val="accent2"/>
              </a:buClr>
              <a:buSzTx/>
              <a:tabLst/>
              <a:defRPr/>
            </a:pPr>
            <a:r>
              <a:rPr kumimoji="0" lang="en-CA" sz="1200" b="0" i="0" u="none" strike="noStrike" kern="1200" cap="none" spc="0" normalizeH="0" baseline="0" noProof="0" dirty="0">
                <a:ln>
                  <a:noFill/>
                </a:ln>
                <a:solidFill>
                  <a:schemeClr val="bg1"/>
                </a:solidFill>
                <a:effectLst/>
                <a:uLnTx/>
                <a:uFillTx/>
                <a:latin typeface="+mj-lt"/>
                <a:ea typeface="+mn-ea"/>
                <a:cs typeface="Century Gothic"/>
              </a:rPr>
              <a:t>Associate Vice-President Academic, First Nations University of Canada</a:t>
            </a:r>
          </a:p>
        </p:txBody>
      </p:sp>
    </p:spTree>
    <p:extLst>
      <p:ext uri="{BB962C8B-B14F-4D97-AF65-F5344CB8AC3E}">
        <p14:creationId xmlns:p14="http://schemas.microsoft.com/office/powerpoint/2010/main" val="351086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a:extLst>
              <a:ext uri="{FF2B5EF4-FFF2-40B4-BE49-F238E27FC236}">
                <a16:creationId xmlns:a16="http://schemas.microsoft.com/office/drawing/2014/main" id="{E8DBB8A5-CFDF-4471-8FE4-FDFF86F8C317}"/>
              </a:ext>
            </a:extLst>
          </p:cNvPr>
          <p:cNvSpPr>
            <a:spLocks noGrp="1" noChangeArrowheads="1"/>
          </p:cNvSpPr>
          <p:nvPr>
            <p:ph type="title"/>
          </p:nvPr>
        </p:nvSpPr>
        <p:spPr/>
        <p:txBody>
          <a:bodyPr>
            <a:normAutofit/>
          </a:bodyPr>
          <a:lstStyle/>
          <a:p>
            <a:r>
              <a:rPr lang="en-US" altLang="en-US" dirty="0">
                <a:latin typeface="+mj-lt"/>
              </a:rPr>
              <a:t>Introduction</a:t>
            </a:r>
          </a:p>
        </p:txBody>
      </p:sp>
      <p:sp>
        <p:nvSpPr>
          <p:cNvPr id="5" name="Text Placeholder 4"/>
          <p:cNvSpPr>
            <a:spLocks noGrp="1"/>
          </p:cNvSpPr>
          <p:nvPr>
            <p:ph type="body" idx="1"/>
          </p:nvPr>
        </p:nvSpPr>
        <p:spPr>
          <a:xfrm>
            <a:off x="1404572" y="1352231"/>
            <a:ext cx="6811964" cy="639762"/>
          </a:xfrm>
        </p:spPr>
        <p:txBody>
          <a:bodyPr/>
          <a:lstStyle/>
          <a:p>
            <a:r>
              <a:rPr lang="en-US" altLang="en-US" dirty="0">
                <a:latin typeface="+mj-lt"/>
              </a:rPr>
              <a:t>Who has the authority to make tax laws?</a:t>
            </a:r>
            <a:endParaRPr lang="en-CA" dirty="0">
              <a:latin typeface="+mj-lt"/>
            </a:endParaRPr>
          </a:p>
        </p:txBody>
      </p:sp>
      <p:sp>
        <p:nvSpPr>
          <p:cNvPr id="4099" name="Content Placeholder 2">
            <a:extLst>
              <a:ext uri="{FF2B5EF4-FFF2-40B4-BE49-F238E27FC236}">
                <a16:creationId xmlns:a16="http://schemas.microsoft.com/office/drawing/2014/main" id="{1C03C23F-58AC-4A98-A08E-50B82D6F177D}"/>
              </a:ext>
            </a:extLst>
          </p:cNvPr>
          <p:cNvSpPr>
            <a:spLocks noGrp="1" noChangeArrowheads="1"/>
          </p:cNvSpPr>
          <p:nvPr>
            <p:ph sz="half" idx="2"/>
          </p:nvPr>
        </p:nvSpPr>
        <p:spPr>
          <a:xfrm>
            <a:off x="1404571" y="1802672"/>
            <a:ext cx="7057516" cy="3860564"/>
          </a:xfrm>
        </p:spPr>
        <p:txBody>
          <a:bodyPr>
            <a:noAutofit/>
          </a:bodyPr>
          <a:lstStyle/>
          <a:p>
            <a:r>
              <a:rPr lang="en-US" altLang="en-US" dirty="0">
                <a:latin typeface="+mj-lt"/>
              </a:rPr>
              <a:t>The federal and provincial governments are granted the authority to make laws under the </a:t>
            </a:r>
            <a:r>
              <a:rPr lang="en-US" altLang="en-US" i="1" dirty="0">
                <a:latin typeface="+mj-lt"/>
              </a:rPr>
              <a:t>Constitution Act, 1867.</a:t>
            </a:r>
          </a:p>
          <a:p>
            <a:r>
              <a:rPr lang="en-US" dirty="0">
                <a:latin typeface="Arial"/>
                <a:cs typeface="Times New Roman"/>
              </a:rPr>
              <a:t>There are variations between provincial and territorial laws because these different entities have specific needs</a:t>
            </a:r>
            <a:r>
              <a:rPr lang="en-US" altLang="en-US" dirty="0">
                <a:latin typeface="+mj-lt"/>
              </a:rPr>
              <a:t>.</a:t>
            </a:r>
          </a:p>
          <a:p>
            <a:r>
              <a:rPr lang="en-US" altLang="en-US" dirty="0">
                <a:latin typeface="+mj-lt"/>
              </a:rPr>
              <a:t>Provinces may assign some law-making authority to municipalities (e.g., </a:t>
            </a:r>
            <a:r>
              <a:rPr lang="en-US" altLang="en-US" i="1" dirty="0">
                <a:latin typeface="+mj-lt"/>
              </a:rPr>
              <a:t>Nova Scotia Municipal Government Act)</a:t>
            </a:r>
            <a:r>
              <a:rPr lang="en-US" altLang="en-US" dirty="0">
                <a:latin typeface="+mj-lt"/>
              </a:rPr>
              <a:t>.</a:t>
            </a:r>
          </a:p>
          <a:p>
            <a:r>
              <a:rPr lang="en-US" altLang="en-US" dirty="0">
                <a:latin typeface="+mj-lt"/>
              </a:rPr>
              <a:t>Since Indigenous, federal, provincial/territorial, and municipal governments can all enact different tax laws, “this leads to a complex and diverse system of taxation in Canada” (Wadden, 2016, p. 128). </a:t>
            </a:r>
          </a:p>
          <a:p>
            <a:pPr marL="457200" lvl="1" indent="0">
              <a:buFontTx/>
              <a:buNone/>
            </a:pPr>
            <a:endParaRPr lang="en-US" altLang="en-US" dirty="0">
              <a:latin typeface="+mj-lt"/>
            </a:endParaRPr>
          </a:p>
          <a:p>
            <a:pPr marL="457200" lvl="1" indent="0">
              <a:buFontTx/>
              <a:buNone/>
            </a:pPr>
            <a:endParaRPr lang="en-US" altLang="en-US" dirty="0">
              <a:latin typeface="+mj-lt"/>
            </a:endParaRPr>
          </a:p>
        </p:txBody>
      </p:sp>
      <p:sp>
        <p:nvSpPr>
          <p:cNvPr id="8" name="Text Placeholder 7"/>
          <p:cNvSpPr>
            <a:spLocks noGrp="1"/>
          </p:cNvSpPr>
          <p:nvPr>
            <p:ph type="body" idx="12"/>
          </p:nvPr>
        </p:nvSpPr>
        <p:spPr/>
        <p:txBody>
          <a:bodyPr/>
          <a:lstStyle/>
          <a:p>
            <a:pPr lvl="0">
              <a:buClr>
                <a:srgbClr val="D84B26"/>
              </a:buClr>
            </a:pPr>
            <a:r>
              <a:rPr lang="en-US" dirty="0">
                <a:latin typeface="Arial"/>
              </a:rPr>
              <a:t>CC-BY-NC-SA 4.0 INTERNATIONAL LICENSE</a:t>
            </a:r>
          </a:p>
          <a:p>
            <a:endParaRPr lang="en-C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2" y="855837"/>
            <a:ext cx="6942594" cy="639762"/>
          </a:xfrm>
        </p:spPr>
        <p:txBody>
          <a:bodyPr/>
          <a:lstStyle/>
          <a:p>
            <a:r>
              <a:rPr lang="en-US" dirty="0">
                <a:latin typeface="+mj-lt"/>
                <a:cs typeface="Arial"/>
              </a:rPr>
              <a:t>From the </a:t>
            </a:r>
            <a:r>
              <a:rPr lang="en-US" i="1" dirty="0">
                <a:latin typeface="+mj-lt"/>
                <a:cs typeface="Arial"/>
              </a:rPr>
              <a:t>Constitution Act </a:t>
            </a:r>
            <a:r>
              <a:rPr lang="en-US" dirty="0">
                <a:latin typeface="+mj-lt"/>
                <a:cs typeface="Arial"/>
              </a:rPr>
              <a:t>to Self-government</a:t>
            </a:r>
            <a:endParaRPr lang="en-CA" dirty="0">
              <a:solidFill>
                <a:schemeClr val="tx1"/>
              </a:solidFill>
              <a:latin typeface="+mj-lt"/>
            </a:endParaRPr>
          </a:p>
        </p:txBody>
      </p:sp>
      <p:sp>
        <p:nvSpPr>
          <p:cNvPr id="10243" name="Content Placeholder 2">
            <a:extLst>
              <a:ext uri="{FF2B5EF4-FFF2-40B4-BE49-F238E27FC236}">
                <a16:creationId xmlns:a16="http://schemas.microsoft.com/office/drawing/2014/main" id="{ABDDE6F7-D04B-4A62-9AE4-52B0110F835A}"/>
              </a:ext>
            </a:extLst>
          </p:cNvPr>
          <p:cNvSpPr>
            <a:spLocks noGrp="1"/>
          </p:cNvSpPr>
          <p:nvPr>
            <p:ph sz="half" idx="2"/>
          </p:nvPr>
        </p:nvSpPr>
        <p:spPr>
          <a:xfrm>
            <a:off x="1404571" y="1409874"/>
            <a:ext cx="7138916" cy="3847111"/>
          </a:xfrm>
        </p:spPr>
        <p:txBody>
          <a:bodyPr>
            <a:noAutofit/>
          </a:bodyPr>
          <a:lstStyle/>
          <a:p>
            <a:pPr marL="514350" indent="-457200">
              <a:defRPr/>
            </a:pPr>
            <a:r>
              <a:rPr lang="en-US" altLang="en-US" dirty="0">
                <a:latin typeface="+mj-lt"/>
              </a:rPr>
              <a:t>The authority of the federal government (granted by the </a:t>
            </a:r>
            <a:r>
              <a:rPr lang="en-US" altLang="en-US" i="1" dirty="0">
                <a:latin typeface="+mj-lt"/>
              </a:rPr>
              <a:t>Constitution Act, 1867) </a:t>
            </a:r>
            <a:r>
              <a:rPr lang="en-US" altLang="en-US" dirty="0">
                <a:latin typeface="+mj-lt"/>
              </a:rPr>
              <a:t>to make laws pertaining to “Indians, and lands reserved for Indians” has been questioned by Indigenous peoples.</a:t>
            </a:r>
          </a:p>
          <a:p>
            <a:pPr marL="514350" indent="-457200">
              <a:defRPr/>
            </a:pPr>
            <a:r>
              <a:rPr lang="en-US" altLang="en-US" dirty="0">
                <a:latin typeface="+mj-lt"/>
              </a:rPr>
              <a:t>The main argument is there is no foundation for this in the treaties. This brings into question the </a:t>
            </a:r>
            <a:r>
              <a:rPr lang="en-US" altLang="en-US" i="1" dirty="0">
                <a:latin typeface="+mj-lt"/>
              </a:rPr>
              <a:t>Indian Act </a:t>
            </a:r>
            <a:r>
              <a:rPr lang="en-US" altLang="en-US" dirty="0">
                <a:latin typeface="+mj-lt"/>
              </a:rPr>
              <a:t>itself</a:t>
            </a:r>
            <a:r>
              <a:rPr lang="en-US" altLang="en-US" i="1" dirty="0">
                <a:latin typeface="+mj-lt"/>
              </a:rPr>
              <a:t> </a:t>
            </a:r>
            <a:r>
              <a:rPr lang="en-US" altLang="en-US" dirty="0">
                <a:latin typeface="+mj-lt"/>
              </a:rPr>
              <a:t>and its authority to define the rights of Indigenous peoples. </a:t>
            </a:r>
          </a:p>
          <a:p>
            <a:pPr marL="514350" indent="-457200">
              <a:defRPr/>
            </a:pPr>
            <a:r>
              <a:rPr lang="en-US" altLang="en-US" dirty="0">
                <a:latin typeface="+mj-lt"/>
              </a:rPr>
              <a:t>Section 35 of the </a:t>
            </a:r>
            <a:r>
              <a:rPr lang="en-US" altLang="en-US" i="1" dirty="0">
                <a:latin typeface="+mj-lt"/>
              </a:rPr>
              <a:t>Constitution Act, 1982 </a:t>
            </a:r>
            <a:r>
              <a:rPr lang="en-US" altLang="en-US" dirty="0">
                <a:latin typeface="+mj-lt"/>
              </a:rPr>
              <a:t>recognizes the inherent Aboriginal right of self-government.</a:t>
            </a:r>
          </a:p>
          <a:p>
            <a:pPr marL="514350" indent="-457200">
              <a:defRPr/>
            </a:pPr>
            <a:r>
              <a:rPr lang="en-US" altLang="en-US" dirty="0">
                <a:latin typeface="+mj-lt"/>
              </a:rPr>
              <a:t>The </a:t>
            </a:r>
            <a:r>
              <a:rPr lang="en-US" altLang="en-US" i="1" dirty="0">
                <a:latin typeface="+mj-lt"/>
              </a:rPr>
              <a:t>Indian Act </a:t>
            </a:r>
            <a:r>
              <a:rPr lang="en-US" altLang="en-US" dirty="0">
                <a:latin typeface="+mj-lt"/>
              </a:rPr>
              <a:t>will become less relevant as more Indigenous communities move toward self-government (Wadden, 2016).</a:t>
            </a:r>
          </a:p>
          <a:p>
            <a:pPr marL="57150" indent="0">
              <a:buFontTx/>
              <a:buNone/>
              <a:defRPr/>
            </a:pPr>
            <a:endParaRPr lang="en-US" altLang="en-US" dirty="0">
              <a:latin typeface="+mj-lt"/>
            </a:endParaRPr>
          </a:p>
        </p:txBody>
      </p:sp>
      <p:sp>
        <p:nvSpPr>
          <p:cNvPr id="8" name="Text Placeholder 7"/>
          <p:cNvSpPr>
            <a:spLocks noGrp="1"/>
          </p:cNvSpPr>
          <p:nvPr>
            <p:ph type="body" idx="12"/>
          </p:nvPr>
        </p:nvSpPr>
        <p:spPr/>
        <p:txBody>
          <a:bodyPr/>
          <a:lstStyle/>
          <a:p>
            <a:pPr lvl="0">
              <a:buClr>
                <a:srgbClr val="D84B26"/>
              </a:buClr>
            </a:pPr>
            <a:r>
              <a:rPr lang="en-US" dirty="0">
                <a:latin typeface="Arial"/>
              </a:rPr>
              <a:t>CC-BY-NC-SA 4.0 INTERNATIONAL LICENSE</a:t>
            </a:r>
          </a:p>
          <a:p>
            <a:endParaRPr lang="en-C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2" y="850424"/>
            <a:ext cx="6851154" cy="639762"/>
          </a:xfrm>
        </p:spPr>
        <p:txBody>
          <a:bodyPr/>
          <a:lstStyle/>
          <a:p>
            <a:r>
              <a:rPr lang="en-US" dirty="0">
                <a:latin typeface="+mj-lt"/>
                <a:cs typeface="Arial"/>
              </a:rPr>
              <a:t>Taxation by Indigenous governments</a:t>
            </a:r>
            <a:endParaRPr lang="en-CA" dirty="0">
              <a:solidFill>
                <a:srgbClr val="FF0000"/>
              </a:solidFill>
              <a:latin typeface="+mj-lt"/>
            </a:endParaRPr>
          </a:p>
        </p:txBody>
      </p:sp>
      <p:sp>
        <p:nvSpPr>
          <p:cNvPr id="5123" name="Content Placeholder 2">
            <a:extLst>
              <a:ext uri="{FF2B5EF4-FFF2-40B4-BE49-F238E27FC236}">
                <a16:creationId xmlns:a16="http://schemas.microsoft.com/office/drawing/2014/main" id="{1566444D-FA0F-4D75-97EA-2C1EDDCE0BBB}"/>
              </a:ext>
            </a:extLst>
          </p:cNvPr>
          <p:cNvSpPr>
            <a:spLocks noGrp="1" noChangeArrowheads="1"/>
          </p:cNvSpPr>
          <p:nvPr>
            <p:ph sz="half" idx="2"/>
          </p:nvPr>
        </p:nvSpPr>
        <p:spPr>
          <a:xfrm>
            <a:off x="1404572" y="1373638"/>
            <a:ext cx="6936412" cy="3790789"/>
          </a:xfrm>
        </p:spPr>
        <p:txBody>
          <a:bodyPr>
            <a:noAutofit/>
          </a:bodyPr>
          <a:lstStyle/>
          <a:p>
            <a:pPr>
              <a:defRPr/>
            </a:pPr>
            <a:r>
              <a:rPr lang="en-CA" altLang="en-US" sz="1900" dirty="0">
                <a:latin typeface="+mj-lt"/>
              </a:rPr>
              <a:t>Manny Jules, an originator of the First Nations Tax Commission, suggests that "taxation is a mechanism to promote the economic independence and stability of Aboriginal communities” (Wadden, 2016, p. 126).</a:t>
            </a:r>
            <a:endParaRPr lang="en-US" sz="1900" dirty="0">
              <a:latin typeface="+mj-lt"/>
            </a:endParaRPr>
          </a:p>
          <a:p>
            <a:pPr>
              <a:defRPr/>
            </a:pPr>
            <a:r>
              <a:rPr lang="en-CA" altLang="en-US" sz="1900" dirty="0">
                <a:latin typeface="+mj-lt"/>
                <a:cs typeface="Times New Roman"/>
              </a:rPr>
              <a:t>Jules believes taxation is a fundamental power that creates independent revenues for Indigenous governments.</a:t>
            </a:r>
          </a:p>
          <a:p>
            <a:pPr>
              <a:defRPr/>
            </a:pPr>
            <a:r>
              <a:rPr lang="en-CA" sz="1900" dirty="0">
                <a:latin typeface="+mj-lt"/>
                <a:cs typeface="Times New Roman"/>
              </a:rPr>
              <a:t>Indigenous governments have wide discretion to apply tax revenues to their own priorities. </a:t>
            </a:r>
            <a:endParaRPr lang="en-CA" altLang="en-US" sz="1900" dirty="0">
              <a:latin typeface="+mj-lt"/>
            </a:endParaRPr>
          </a:p>
          <a:p>
            <a:pPr>
              <a:defRPr/>
            </a:pPr>
            <a:r>
              <a:rPr lang="en-CA" altLang="en-US" sz="1900" dirty="0">
                <a:latin typeface="+mj-lt"/>
              </a:rPr>
              <a:t>Chapter 6 will review the direct and indirect taxes that Indigenous, federal, provincial or territorial, and municipal governments enact in order to generate revenue to fund a variety of public services.</a:t>
            </a:r>
            <a:r>
              <a:rPr lang="en-CA" altLang="en-US" dirty="0">
                <a:latin typeface="+mj-lt"/>
              </a:rPr>
              <a:t>   </a:t>
            </a:r>
          </a:p>
          <a:p>
            <a:pPr marL="0" indent="0">
              <a:buNone/>
              <a:defRPr/>
            </a:pPr>
            <a:endParaRPr lang="en-CA" altLang="en-US" i="1" dirty="0">
              <a:latin typeface="+mj-lt"/>
            </a:endParaRPr>
          </a:p>
          <a:p>
            <a:pPr>
              <a:defRPr/>
            </a:pPr>
            <a:endParaRPr lang="en-US" altLang="en-US" dirty="0">
              <a:latin typeface="+mj-lt"/>
            </a:endParaRPr>
          </a:p>
        </p:txBody>
      </p:sp>
      <p:sp>
        <p:nvSpPr>
          <p:cNvPr id="8" name="Text Placeholder 7"/>
          <p:cNvSpPr>
            <a:spLocks noGrp="1"/>
          </p:cNvSpPr>
          <p:nvPr>
            <p:ph type="body" idx="12"/>
          </p:nvPr>
        </p:nvSpPr>
        <p:spPr/>
        <p:txBody>
          <a:bodyPr/>
          <a:lstStyle/>
          <a:p>
            <a:pPr lvl="0">
              <a:buClr>
                <a:srgbClr val="D84B26"/>
              </a:buClr>
            </a:pPr>
            <a:r>
              <a:rPr lang="en-US" dirty="0">
                <a:latin typeface="Arial"/>
              </a:rPr>
              <a:t>CC-BY-NC-SA 4.0 INTERNATIONAL LICENSE</a:t>
            </a:r>
          </a:p>
          <a:p>
            <a:endParaRPr lang="en-C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a:extLst>
              <a:ext uri="{FF2B5EF4-FFF2-40B4-BE49-F238E27FC236}">
                <a16:creationId xmlns:a16="http://schemas.microsoft.com/office/drawing/2014/main" id="{8FBEC5A9-5D7A-4621-B5CF-6673A812526D}"/>
              </a:ext>
            </a:extLst>
          </p:cNvPr>
          <p:cNvSpPr>
            <a:spLocks noGrp="1" noChangeArrowheads="1"/>
          </p:cNvSpPr>
          <p:nvPr>
            <p:ph type="title"/>
          </p:nvPr>
        </p:nvSpPr>
        <p:spPr/>
        <p:txBody>
          <a:bodyPr>
            <a:noAutofit/>
          </a:bodyPr>
          <a:lstStyle/>
          <a:p>
            <a:r>
              <a:rPr lang="en-US" altLang="en-US" dirty="0">
                <a:latin typeface="+mj-lt"/>
              </a:rPr>
              <a:t>6.1 Sources of Taxation and Kinds of Taxes</a:t>
            </a:r>
          </a:p>
        </p:txBody>
      </p:sp>
      <p:sp>
        <p:nvSpPr>
          <p:cNvPr id="5" name="Text Placeholder 4"/>
          <p:cNvSpPr>
            <a:spLocks noGrp="1"/>
          </p:cNvSpPr>
          <p:nvPr>
            <p:ph type="body" idx="1"/>
          </p:nvPr>
        </p:nvSpPr>
        <p:spPr>
          <a:xfrm>
            <a:off x="1404572" y="1796373"/>
            <a:ext cx="3470090" cy="639762"/>
          </a:xfrm>
        </p:spPr>
        <p:txBody>
          <a:bodyPr/>
          <a:lstStyle/>
          <a:p>
            <a:r>
              <a:rPr lang="en-CA" dirty="0">
                <a:latin typeface="+mj-lt"/>
              </a:rPr>
              <a:t>Introduction to taxation</a:t>
            </a:r>
          </a:p>
        </p:txBody>
      </p:sp>
      <p:sp>
        <p:nvSpPr>
          <p:cNvPr id="4099" name="Content Placeholder 2">
            <a:extLst>
              <a:ext uri="{FF2B5EF4-FFF2-40B4-BE49-F238E27FC236}">
                <a16:creationId xmlns:a16="http://schemas.microsoft.com/office/drawing/2014/main" id="{6E877351-7B31-49DF-9758-4A49BCC207DE}"/>
              </a:ext>
            </a:extLst>
          </p:cNvPr>
          <p:cNvSpPr>
            <a:spLocks noGrp="1" noChangeArrowheads="1"/>
          </p:cNvSpPr>
          <p:nvPr>
            <p:ph sz="half" idx="2"/>
          </p:nvPr>
        </p:nvSpPr>
        <p:spPr>
          <a:xfrm>
            <a:off x="1404571" y="2279378"/>
            <a:ext cx="7138916" cy="2870805"/>
          </a:xfrm>
        </p:spPr>
        <p:txBody>
          <a:bodyPr>
            <a:noAutofit/>
          </a:bodyPr>
          <a:lstStyle/>
          <a:p>
            <a:pPr>
              <a:defRPr/>
            </a:pPr>
            <a:r>
              <a:rPr lang="en-US" altLang="en-US" dirty="0">
                <a:latin typeface="+mj-lt"/>
              </a:rPr>
              <a:t>Taxation is used by governments to fund public services such as “water, sewer, roads, garbage collection, education, and health care” (Wadden, 2016, p. 125).</a:t>
            </a:r>
          </a:p>
          <a:p>
            <a:pPr>
              <a:defRPr/>
            </a:pPr>
            <a:r>
              <a:rPr lang="en-US" altLang="en-US" dirty="0">
                <a:latin typeface="+mj-lt"/>
              </a:rPr>
              <a:t>Individuals and business in Canada must pay the following taxes: property tax, income tax, and sales tax. </a:t>
            </a:r>
          </a:p>
          <a:p>
            <a:pPr>
              <a:defRPr/>
            </a:pPr>
            <a:r>
              <a:rPr lang="en-US" altLang="en-US" dirty="0">
                <a:latin typeface="+mj-lt"/>
              </a:rPr>
              <a:t>First Nations individuals (with status) and businesses on-reserve are tax exempt under section 87 of the </a:t>
            </a:r>
            <a:r>
              <a:rPr lang="en-US" altLang="en-US" i="1" dirty="0">
                <a:latin typeface="+mj-lt"/>
              </a:rPr>
              <a:t>Indian Act</a:t>
            </a:r>
            <a:r>
              <a:rPr lang="en-US" altLang="en-US" dirty="0">
                <a:latin typeface="+mj-lt"/>
              </a:rPr>
              <a:t>. </a:t>
            </a:r>
          </a:p>
          <a:p>
            <a:pPr>
              <a:defRPr/>
            </a:pPr>
            <a:r>
              <a:rPr lang="en-US" altLang="en-US" dirty="0">
                <a:latin typeface="+mj-lt"/>
              </a:rPr>
              <a:t>Those who have moved off reserve do not qualify for section 87 tax exemptions</a:t>
            </a:r>
            <a:r>
              <a:rPr lang="en-CA" altLang="en-US" dirty="0">
                <a:latin typeface="+mj-lt"/>
              </a:rPr>
              <a:t> and must pay taxes.</a:t>
            </a:r>
          </a:p>
          <a:p>
            <a:pPr marL="0" indent="0">
              <a:buFontTx/>
              <a:buNone/>
              <a:defRPr/>
            </a:pPr>
            <a:endParaRPr lang="en-US" altLang="en-US" dirty="0">
              <a:latin typeface="+mj-lt"/>
            </a:endParaRPr>
          </a:p>
          <a:p>
            <a:pPr>
              <a:defRPr/>
            </a:pPr>
            <a:endParaRPr lang="en-CA" altLang="en-US" dirty="0">
              <a:latin typeface="+mj-lt"/>
            </a:endParaRPr>
          </a:p>
          <a:p>
            <a:pPr>
              <a:defRPr/>
            </a:pPr>
            <a:endParaRPr lang="en-US" altLang="en-US" dirty="0">
              <a:latin typeface="+mj-lt"/>
            </a:endParaRPr>
          </a:p>
          <a:p>
            <a:pPr lvl="1">
              <a:defRPr/>
            </a:pPr>
            <a:endParaRPr lang="en-US" altLang="en-US" dirty="0">
              <a:latin typeface="+mj-lt"/>
            </a:endParaRPr>
          </a:p>
          <a:p>
            <a:pPr>
              <a:defRPr/>
            </a:pPr>
            <a:endParaRPr lang="en-US" altLang="en-US" dirty="0">
              <a:latin typeface="+mj-lt"/>
            </a:endParaRPr>
          </a:p>
        </p:txBody>
      </p:sp>
      <p:sp>
        <p:nvSpPr>
          <p:cNvPr id="8" name="Text Placeholder 7"/>
          <p:cNvSpPr>
            <a:spLocks noGrp="1"/>
          </p:cNvSpPr>
          <p:nvPr>
            <p:ph type="body" idx="12"/>
          </p:nvPr>
        </p:nvSpPr>
        <p:spPr/>
        <p:txBody>
          <a:bodyPr/>
          <a:lstStyle/>
          <a:p>
            <a:pPr lvl="0">
              <a:buClr>
                <a:srgbClr val="D84B26"/>
              </a:buClr>
            </a:pPr>
            <a:r>
              <a:rPr lang="en-US" dirty="0">
                <a:latin typeface="Arial"/>
              </a:rPr>
              <a:t>CC-BY-NC-SA 4.0 INTERNATIONAL LICENSE</a:t>
            </a:r>
          </a:p>
          <a:p>
            <a:endParaRPr lang="en-C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1" y="869225"/>
            <a:ext cx="6707462" cy="639762"/>
          </a:xfrm>
        </p:spPr>
        <p:txBody>
          <a:bodyPr/>
          <a:lstStyle/>
          <a:p>
            <a:r>
              <a:rPr lang="en-CA" dirty="0">
                <a:latin typeface="+mj-lt"/>
                <a:cs typeface="Arial"/>
              </a:rPr>
              <a:t>Direct and indirect tax laws</a:t>
            </a:r>
            <a:endParaRPr lang="en-CA" dirty="0">
              <a:solidFill>
                <a:schemeClr val="tx1"/>
              </a:solidFill>
              <a:latin typeface="+mj-lt"/>
            </a:endParaRPr>
          </a:p>
        </p:txBody>
      </p:sp>
      <p:sp>
        <p:nvSpPr>
          <p:cNvPr id="6147" name="Content Placeholder 2">
            <a:extLst>
              <a:ext uri="{FF2B5EF4-FFF2-40B4-BE49-F238E27FC236}">
                <a16:creationId xmlns:a16="http://schemas.microsoft.com/office/drawing/2014/main" id="{DDAA8289-9C4A-4645-8C45-3B316C513718}"/>
              </a:ext>
            </a:extLst>
          </p:cNvPr>
          <p:cNvSpPr>
            <a:spLocks noGrp="1" noChangeArrowheads="1"/>
          </p:cNvSpPr>
          <p:nvPr>
            <p:ph sz="half" idx="2"/>
          </p:nvPr>
        </p:nvSpPr>
        <p:spPr>
          <a:xfrm>
            <a:off x="1401174" y="1425529"/>
            <a:ext cx="6848704" cy="3332403"/>
          </a:xfrm>
        </p:spPr>
        <p:txBody>
          <a:bodyPr>
            <a:noAutofit/>
          </a:bodyPr>
          <a:lstStyle/>
          <a:p>
            <a:r>
              <a:rPr lang="en-US" altLang="en-US" dirty="0">
                <a:latin typeface="+mj-lt"/>
              </a:rPr>
              <a:t>There are two types of tax laws in Canada: direct</a:t>
            </a:r>
            <a:r>
              <a:rPr lang="en-US" altLang="en-US" b="1" dirty="0">
                <a:latin typeface="+mj-lt"/>
              </a:rPr>
              <a:t> </a:t>
            </a:r>
            <a:r>
              <a:rPr lang="en-US" altLang="en-US" dirty="0">
                <a:latin typeface="+mj-lt"/>
              </a:rPr>
              <a:t>and</a:t>
            </a:r>
            <a:r>
              <a:rPr lang="en-US" altLang="en-US" b="1" dirty="0">
                <a:latin typeface="+mj-lt"/>
              </a:rPr>
              <a:t> </a:t>
            </a:r>
            <a:r>
              <a:rPr lang="en-US" altLang="en-US" dirty="0">
                <a:latin typeface="+mj-lt"/>
              </a:rPr>
              <a:t>indirect.</a:t>
            </a:r>
            <a:endParaRPr lang="en-US" altLang="en-US" b="1" dirty="0">
              <a:latin typeface="+mj-lt"/>
            </a:endParaRPr>
          </a:p>
          <a:p>
            <a:r>
              <a:rPr lang="en-US" altLang="en-US" dirty="0">
                <a:latin typeface="+mj-lt"/>
              </a:rPr>
              <a:t>A </a:t>
            </a:r>
            <a:r>
              <a:rPr lang="en-US" altLang="en-US" b="1" dirty="0">
                <a:latin typeface="+mj-lt"/>
              </a:rPr>
              <a:t>direct tax </a:t>
            </a:r>
            <a:r>
              <a:rPr lang="en-US" altLang="en-US" dirty="0">
                <a:latin typeface="+mj-lt"/>
              </a:rPr>
              <a:t>is paid by a person or organization directly to the entity that is imposing it (</a:t>
            </a:r>
            <a:r>
              <a:rPr lang="en-US" altLang="en-US" dirty="0" err="1">
                <a:latin typeface="+mj-lt"/>
              </a:rPr>
              <a:t>Wadden</a:t>
            </a:r>
            <a:r>
              <a:rPr lang="en-US" altLang="en-US" dirty="0">
                <a:latin typeface="+mj-lt"/>
              </a:rPr>
              <a:t>, 2016, p. 128). </a:t>
            </a:r>
          </a:p>
          <a:p>
            <a:r>
              <a:rPr lang="en-US" altLang="en-US" dirty="0">
                <a:latin typeface="+mj-lt"/>
              </a:rPr>
              <a:t>An example of this would be income tax.</a:t>
            </a:r>
          </a:p>
          <a:p>
            <a:r>
              <a:rPr lang="en-US" altLang="en-US" dirty="0">
                <a:latin typeface="+mj-lt"/>
              </a:rPr>
              <a:t>An </a:t>
            </a:r>
            <a:r>
              <a:rPr lang="en-US" altLang="en-US" b="1" dirty="0">
                <a:latin typeface="+mj-lt"/>
              </a:rPr>
              <a:t>indirect tax </a:t>
            </a:r>
            <a:r>
              <a:rPr lang="en-US" altLang="en-US" dirty="0">
                <a:latin typeface="+mj-lt"/>
              </a:rPr>
              <a:t>involves an intermediary that collects a tax from a person or organization and remits it to the entity that is imposing it (</a:t>
            </a:r>
            <a:r>
              <a:rPr lang="en-US" altLang="en-US" dirty="0" err="1">
                <a:latin typeface="+mj-lt"/>
              </a:rPr>
              <a:t>Wadden</a:t>
            </a:r>
            <a:r>
              <a:rPr lang="en-US" altLang="en-US" dirty="0">
                <a:latin typeface="+mj-lt"/>
              </a:rPr>
              <a:t>, 2016, p. 128). </a:t>
            </a:r>
          </a:p>
          <a:p>
            <a:r>
              <a:rPr lang="en-US" altLang="en-US" dirty="0">
                <a:latin typeface="+mj-lt"/>
              </a:rPr>
              <a:t>An example of this would be sales tax. The seller (the taxation body) collects the tax from the buyer.</a:t>
            </a:r>
          </a:p>
          <a:p>
            <a:pPr marL="457200" lvl="1" indent="0">
              <a:buFontTx/>
              <a:buNone/>
            </a:pPr>
            <a:endParaRPr lang="en-US" altLang="en-US" dirty="0">
              <a:latin typeface="+mj-lt"/>
            </a:endParaRPr>
          </a:p>
        </p:txBody>
      </p:sp>
      <p:sp>
        <p:nvSpPr>
          <p:cNvPr id="8" name="Text Placeholder 7"/>
          <p:cNvSpPr>
            <a:spLocks noGrp="1"/>
          </p:cNvSpPr>
          <p:nvPr>
            <p:ph type="body" idx="12"/>
          </p:nvPr>
        </p:nvSpPr>
        <p:spPr/>
        <p:txBody>
          <a:bodyPr/>
          <a:lstStyle/>
          <a:p>
            <a:pPr lvl="0">
              <a:buClr>
                <a:srgbClr val="D84B26"/>
              </a:buClr>
            </a:pPr>
            <a:r>
              <a:rPr lang="en-US" dirty="0">
                <a:latin typeface="Arial"/>
              </a:rPr>
              <a:t>CC-BY-NC-SA 4.0 INTERNATIONAL LICENSE</a:t>
            </a:r>
          </a:p>
          <a:p>
            <a:endParaRPr lang="en-C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0" y="850424"/>
            <a:ext cx="6929531" cy="511874"/>
          </a:xfrm>
        </p:spPr>
        <p:txBody>
          <a:bodyPr/>
          <a:lstStyle/>
          <a:p>
            <a:r>
              <a:rPr lang="en-CA" dirty="0">
                <a:latin typeface="+mj-lt"/>
              </a:rPr>
              <a:t>Property tax </a:t>
            </a:r>
            <a:endParaRPr lang="en-CA" dirty="0">
              <a:solidFill>
                <a:srgbClr val="FF0000"/>
              </a:solidFill>
              <a:latin typeface="+mj-lt"/>
            </a:endParaRPr>
          </a:p>
        </p:txBody>
      </p:sp>
      <p:sp>
        <p:nvSpPr>
          <p:cNvPr id="11267" name="Content Placeholder 2">
            <a:extLst>
              <a:ext uri="{FF2B5EF4-FFF2-40B4-BE49-F238E27FC236}">
                <a16:creationId xmlns:a16="http://schemas.microsoft.com/office/drawing/2014/main" id="{E02D49C6-6516-456F-AC5F-23B05729C23B}"/>
              </a:ext>
            </a:extLst>
          </p:cNvPr>
          <p:cNvSpPr>
            <a:spLocks noGrp="1" noChangeArrowheads="1"/>
          </p:cNvSpPr>
          <p:nvPr>
            <p:ph sz="half" idx="2"/>
          </p:nvPr>
        </p:nvSpPr>
        <p:spPr>
          <a:xfrm>
            <a:off x="1404571" y="1306286"/>
            <a:ext cx="7216915" cy="3997234"/>
          </a:xfrm>
        </p:spPr>
        <p:txBody>
          <a:bodyPr>
            <a:noAutofit/>
          </a:bodyPr>
          <a:lstStyle/>
          <a:p>
            <a:r>
              <a:rPr lang="en-US" altLang="en-US" dirty="0">
                <a:latin typeface="+mj-lt"/>
              </a:rPr>
              <a:t>“Property tax is tax on land and structures attached to the land” (Wadden, 2016, p. 133).</a:t>
            </a:r>
            <a:r>
              <a:rPr lang="en-US" altLang="en-US" i="1" dirty="0">
                <a:latin typeface="+mj-lt"/>
              </a:rPr>
              <a:t> </a:t>
            </a:r>
          </a:p>
          <a:p>
            <a:r>
              <a:rPr lang="en-US" altLang="en-US" dirty="0">
                <a:latin typeface="+mj-lt"/>
              </a:rPr>
              <a:t>Municipal governments can levy property tax due to the authority granted to the them by provincial governments; they use this revenue source to provide services to the public such as roadways, drinking water, police, etc.</a:t>
            </a:r>
          </a:p>
          <a:p>
            <a:r>
              <a:rPr lang="en-US" altLang="en-US" dirty="0">
                <a:latin typeface="+mj-lt"/>
              </a:rPr>
              <a:t>The assessed value of the land and its attachments are used to apply a tax rate to determine the property tax owed.</a:t>
            </a:r>
          </a:p>
          <a:p>
            <a:r>
              <a:rPr lang="en-US" altLang="en-US" dirty="0">
                <a:latin typeface="+mj-lt"/>
              </a:rPr>
              <a:t>Publicly owned land, such as schools and hospitals, or property used for religious reasons, may be exempt from property tax.</a:t>
            </a:r>
          </a:p>
          <a:p>
            <a:r>
              <a:rPr lang="en-US" dirty="0">
                <a:latin typeface="+mj-lt"/>
                <a:cs typeface="Arial"/>
              </a:rPr>
              <a:t>Businesses often have to pay an additional business occupancy tax.</a:t>
            </a:r>
            <a:endParaRPr lang="en-US" altLang="en-US" dirty="0">
              <a:latin typeface="+mj-lt"/>
            </a:endParaRPr>
          </a:p>
          <a:p>
            <a:endParaRPr lang="en-US" altLang="en-US" dirty="0">
              <a:latin typeface="+mj-lt"/>
            </a:endParaRPr>
          </a:p>
          <a:p>
            <a:endParaRPr lang="en-US" altLang="en-US" dirty="0">
              <a:latin typeface="+mj-lt"/>
            </a:endParaRPr>
          </a:p>
        </p:txBody>
      </p:sp>
      <p:sp>
        <p:nvSpPr>
          <p:cNvPr id="8" name="Text Placeholder 7"/>
          <p:cNvSpPr>
            <a:spLocks noGrp="1"/>
          </p:cNvSpPr>
          <p:nvPr>
            <p:ph type="body" idx="12"/>
          </p:nvPr>
        </p:nvSpPr>
        <p:spPr/>
        <p:txBody>
          <a:bodyPr/>
          <a:lstStyle/>
          <a:p>
            <a:pPr lvl="0">
              <a:buClr>
                <a:srgbClr val="D84B26"/>
              </a:buClr>
            </a:pPr>
            <a:r>
              <a:rPr lang="en-US" dirty="0">
                <a:latin typeface="Arial"/>
              </a:rPr>
              <a:t>CC-BY-NC-SA 4.0 INTERNATIONAL LICENSE</a:t>
            </a:r>
          </a:p>
          <a:p>
            <a:endParaRPr lang="en-C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Content Placeholder 2">
            <a:extLst>
              <a:ext uri="{FF2B5EF4-FFF2-40B4-BE49-F238E27FC236}">
                <a16:creationId xmlns:a16="http://schemas.microsoft.com/office/drawing/2014/main" id="{64C586FD-A160-4A87-A81F-AADE81399A84}"/>
              </a:ext>
            </a:extLst>
          </p:cNvPr>
          <p:cNvSpPr>
            <a:spLocks noGrp="1" noChangeArrowheads="1"/>
          </p:cNvSpPr>
          <p:nvPr>
            <p:ph sz="half" idx="2"/>
          </p:nvPr>
        </p:nvSpPr>
        <p:spPr>
          <a:xfrm>
            <a:off x="1404571" y="1232538"/>
            <a:ext cx="6783099" cy="3887743"/>
          </a:xfrm>
        </p:spPr>
        <p:txBody>
          <a:bodyPr lIns="0" tIns="0" bIns="0" anchor="t" anchorCtr="0">
            <a:noAutofit/>
          </a:bodyPr>
          <a:lstStyle/>
          <a:p>
            <a:r>
              <a:rPr lang="en-US" altLang="en-US" dirty="0">
                <a:latin typeface="+mj-lt"/>
              </a:rPr>
              <a:t>Under bylaws passed by band councils, which may have authority under s. 83 of the </a:t>
            </a:r>
            <a:r>
              <a:rPr lang="en-US" altLang="en-US" i="1" dirty="0">
                <a:latin typeface="+mj-lt"/>
              </a:rPr>
              <a:t>Indian Act</a:t>
            </a:r>
            <a:r>
              <a:rPr lang="en-US" altLang="en-US" dirty="0">
                <a:latin typeface="+mj-lt"/>
              </a:rPr>
              <a:t> or the 2005</a:t>
            </a:r>
            <a:r>
              <a:rPr lang="en-US" altLang="en-US" i="1" dirty="0">
                <a:latin typeface="+mj-lt"/>
              </a:rPr>
              <a:t> First Nations Fiscal and Statistical Management Act</a:t>
            </a:r>
            <a:r>
              <a:rPr lang="en-US" altLang="en-US" dirty="0">
                <a:latin typeface="+mj-lt"/>
              </a:rPr>
              <a:t>, Indigenous governments can levy property taxes. </a:t>
            </a:r>
            <a:endParaRPr lang="en-US" dirty="0"/>
          </a:p>
          <a:p>
            <a:r>
              <a:rPr lang="en-CA" dirty="0">
                <a:latin typeface="+mj-lt"/>
                <a:cs typeface="Arial"/>
              </a:rPr>
              <a:t>According to Sagan (2015), "more than 150 First Nations have implemented property taxes on reserves."</a:t>
            </a:r>
            <a:endParaRPr lang="en-US" dirty="0">
              <a:latin typeface="Times New Roman"/>
              <a:cs typeface="Times New Roman"/>
            </a:endParaRPr>
          </a:p>
          <a:p>
            <a:r>
              <a:rPr lang="en-CA" dirty="0">
                <a:latin typeface="+mj-lt"/>
                <a:cs typeface="Arial"/>
              </a:rPr>
              <a:t>The revenue from property taxes is used to build schools, roads, and other infrastructure and to help pay for elder care and education.</a:t>
            </a:r>
            <a:endParaRPr lang="en-US" dirty="0">
              <a:latin typeface="Times New Roman"/>
              <a:cs typeface="Times New Roman"/>
            </a:endParaRPr>
          </a:p>
          <a:p>
            <a:endParaRPr lang="en-CA" altLang="en-US" dirty="0">
              <a:latin typeface="+mj-lt"/>
            </a:endParaRPr>
          </a:p>
        </p:txBody>
      </p:sp>
      <p:sp>
        <p:nvSpPr>
          <p:cNvPr id="8" name="Text Placeholder 7"/>
          <p:cNvSpPr>
            <a:spLocks noGrp="1"/>
          </p:cNvSpPr>
          <p:nvPr>
            <p:ph type="body" idx="12"/>
          </p:nvPr>
        </p:nvSpPr>
        <p:spPr/>
        <p:txBody>
          <a:bodyPr/>
          <a:lstStyle/>
          <a:p>
            <a:pPr lvl="0">
              <a:buClr>
                <a:srgbClr val="D84B26"/>
              </a:buClr>
            </a:pPr>
            <a:r>
              <a:rPr lang="en-US" dirty="0">
                <a:latin typeface="Arial"/>
              </a:rPr>
              <a:t>CC-BY-NC-SA 4.0 INTERNATIONAL LICENSE</a:t>
            </a:r>
          </a:p>
          <a:p>
            <a:endParaRPr lang="en-CA" dirty="0"/>
          </a:p>
        </p:txBody>
      </p:sp>
      <p:sp>
        <p:nvSpPr>
          <p:cNvPr id="3" name="Text Placeholder 2">
            <a:extLst>
              <a:ext uri="{FF2B5EF4-FFF2-40B4-BE49-F238E27FC236}">
                <a16:creationId xmlns:a16="http://schemas.microsoft.com/office/drawing/2014/main" id="{6ED4DDCE-DB8F-43F1-8833-FB0A9C73C407}"/>
              </a:ext>
            </a:extLst>
          </p:cNvPr>
          <p:cNvSpPr>
            <a:spLocks noGrp="1"/>
          </p:cNvSpPr>
          <p:nvPr>
            <p:ph type="body" idx="1"/>
          </p:nvPr>
        </p:nvSpPr>
        <p:spPr>
          <a:xfrm>
            <a:off x="1404572" y="692151"/>
            <a:ext cx="4770252" cy="639762"/>
          </a:xfrm>
        </p:spPr>
        <p:txBody>
          <a:bodyPr/>
          <a:lstStyle/>
          <a:p>
            <a:r>
              <a:rPr lang="en-US" dirty="0">
                <a:latin typeface="Arial"/>
              </a:rPr>
              <a:t>Property tax: First Nations</a:t>
            </a:r>
          </a:p>
        </p:txBody>
      </p:sp>
    </p:spTree>
  </p:cSld>
  <p:clrMapOvr>
    <a:masterClrMapping/>
  </p:clrMapOvr>
</p:sld>
</file>

<file path=ppt/theme/theme1.xml><?xml version="1.0" encoding="utf-8"?>
<a:theme xmlns:a="http://schemas.openxmlformats.org/drawingml/2006/main" name="Naked PowerPoint Template">
  <a:themeElements>
    <a:clrScheme name="Custom 1">
      <a:dk1>
        <a:srgbClr val="1C0804"/>
      </a:dk1>
      <a:lt1>
        <a:sysClr val="window" lastClr="FFFFFF"/>
      </a:lt1>
      <a:dk2>
        <a:srgbClr val="1C0804"/>
      </a:dk2>
      <a:lt2>
        <a:srgbClr val="FFFFFF"/>
      </a:lt2>
      <a:accent1>
        <a:srgbClr val="8ABF43"/>
      </a:accent1>
      <a:accent2>
        <a:srgbClr val="D84B26"/>
      </a:accent2>
      <a:accent3>
        <a:srgbClr val="25AABA"/>
      </a:accent3>
      <a:accent4>
        <a:srgbClr val="A7BF85"/>
      </a:accent4>
      <a:accent5>
        <a:srgbClr val="DC846D"/>
      </a:accent5>
      <a:accent6>
        <a:srgbClr val="82B5BB"/>
      </a:accent6>
      <a:hlink>
        <a:srgbClr val="8ABF43"/>
      </a:hlink>
      <a:folHlink>
        <a:srgbClr val="A6BF83"/>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18867</TotalTime>
  <Words>2223</Words>
  <Application>Microsoft Office PowerPoint</Application>
  <PresentationFormat>On-screen Show (4:3)</PresentationFormat>
  <Paragraphs>181</Paragraphs>
  <Slides>29</Slides>
  <Notes>0</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Naked PowerPoint Template</vt:lpstr>
      <vt:lpstr>PowerPoint Presentation</vt:lpstr>
      <vt:lpstr>Open License</vt:lpstr>
      <vt:lpstr>Introduction</vt:lpstr>
      <vt:lpstr>PowerPoint Presentation</vt:lpstr>
      <vt:lpstr>PowerPoint Presentation</vt:lpstr>
      <vt:lpstr>6.1 Sources of Taxation and Kinds of Taxes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6.2 The Canadian Federal Income Tax Process</vt:lpstr>
      <vt:lpstr>PowerPoint Presentation</vt:lpstr>
      <vt:lpstr>PowerPoint Presentation</vt:lpstr>
      <vt:lpstr>PowerPoint Presentation</vt:lpstr>
      <vt:lpstr>PowerPoint Presentation</vt:lpstr>
      <vt:lpstr>PowerPoint Presentation</vt:lpstr>
      <vt:lpstr>References </vt:lpstr>
      <vt:lpstr>References </vt:lpstr>
      <vt:lpstr>Bettina Schneider, PhD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van der Woude</dc:creator>
  <cp:lastModifiedBy>Ryan</cp:lastModifiedBy>
  <cp:revision>337</cp:revision>
  <dcterms:created xsi:type="dcterms:W3CDTF">2019-07-19T18:36:56Z</dcterms:created>
  <dcterms:modified xsi:type="dcterms:W3CDTF">2019-10-16T15:19:57Z</dcterms:modified>
</cp:coreProperties>
</file>