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21"/>
  </p:notesMasterIdLst>
  <p:handoutMasterIdLst>
    <p:handoutMasterId r:id="rId22"/>
  </p:handoutMasterIdLst>
  <p:sldIdLst>
    <p:sldId id="275" r:id="rId2"/>
    <p:sldId id="276" r:id="rId3"/>
    <p:sldId id="261" r:id="rId4"/>
    <p:sldId id="262" r:id="rId5"/>
    <p:sldId id="265" r:id="rId6"/>
    <p:sldId id="269" r:id="rId7"/>
    <p:sldId id="270" r:id="rId8"/>
    <p:sldId id="279" r:id="rId9"/>
    <p:sldId id="271" r:id="rId10"/>
    <p:sldId id="277" r:id="rId11"/>
    <p:sldId id="272" r:id="rId12"/>
    <p:sldId id="278" r:id="rId13"/>
    <p:sldId id="273" r:id="rId14"/>
    <p:sldId id="274" r:id="rId15"/>
    <p:sldId id="280" r:id="rId16"/>
    <p:sldId id="281" r:id="rId17"/>
    <p:sldId id="282" r:id="rId18"/>
    <p:sldId id="283" r:id="rId19"/>
    <p:sldId id="264" r:id="rId2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Ryan" initials="R" lastIdx="3" clrIdx="0"/>
  <p:cmAuthor id="1" name="Bettina Schneider" initials="BS" lastIdx="6"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A3E28"/>
    <a:srgbClr val="F5BB34"/>
    <a:srgbClr val="00261C"/>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08F49FA-84AB-467A-B1E3-BE8C56BEFD24}" v="61" dt="2019-10-22T13:57:51.351"/>
    <p1510:client id="{1B69AAAB-1300-4716-915F-519EDDB72CB1}" v="4" dt="2019-09-17T17:22:28.975"/>
    <p1510:client id="{30439C87-FF3A-406E-9B42-510F39828EA9}" v="10" dt="2019-10-14T16:16:35.574"/>
    <p1510:client id="{6EA0C367-6CC7-468C-93CC-73169F539398}" v="236" dt="2019-10-14T22:33:07.769"/>
    <p1510:client id="{88FE07A6-7621-429C-9A81-747E7255BE96}" v="150" dt="2019-10-14T17:14:21.623"/>
    <p1510:client id="{8D744605-61C8-402B-AEF3-47765FE0B2E6}" v="465" dt="2019-10-22T14:30:31.808"/>
    <p1510:client id="{9D0173A7-74FC-4F2E-83B2-A5064E1C4835}" v="974" dt="2019-11-03T22:28:49.486"/>
    <p1510:client id="{B7F51BAF-8BC7-46DD-9AB2-D6A5A507297E}" v="35" dt="2019-10-21T21:32:20.103"/>
    <p1510:client id="{BD1B79A9-E6D3-48BC-AB8B-6EEC00186A93}" v="4" dt="2019-09-17T16:46:51.760"/>
    <p1510:client id="{BD2BE982-321D-4960-A7BB-F4784696A7C4}" v="18" dt="2019-10-16T15:08:07.428"/>
    <p1510:client id="{C94723E8-9AE0-4526-94B4-F3F7A2C9C4F2}" v="41" dt="2019-10-14T15:50:17.671"/>
    <p1510:client id="{E6BDFC8D-7A84-4ED4-9016-548A483575A7}" v="14" dt="2019-09-17T18:32:11.290"/>
    <p1510:client id="{F2844132-E134-4F18-AFD3-FC0FA20757D2}" v="14" dt="2019-10-22T12:44:52.035"/>
    <p1510:client id="{F6FBA4F0-2C48-43C2-B485-C05D582CECDD}" v="11" dt="2019-09-17T19:09:43.63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29" autoAdjust="0"/>
    <p:restoredTop sz="94661" autoAdjust="0"/>
  </p:normalViewPr>
  <p:slideViewPr>
    <p:cSldViewPr snapToGrid="0" snapToObjects="1">
      <p:cViewPr>
        <p:scale>
          <a:sx n="90" d="100"/>
          <a:sy n="90" d="100"/>
        </p:scale>
        <p:origin x="-636" y="13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28"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clId="Web-{F6FBA4F0-2C48-43C2-B485-C05D582CECDD}"/>
    <pc:docChg chg="modSld">
      <pc:chgData name="" userId="" providerId="" clId="Web-{F6FBA4F0-2C48-43C2-B485-C05D582CECDD}" dt="2019-09-17T19:09:42.493" v="8" actId="20577"/>
      <pc:docMkLst>
        <pc:docMk/>
      </pc:docMkLst>
      <pc:sldChg chg="modSp">
        <pc:chgData name="" userId="" providerId="" clId="Web-{F6FBA4F0-2C48-43C2-B485-C05D582CECDD}" dt="2019-09-17T19:08:48.618" v="0" actId="20577"/>
        <pc:sldMkLst>
          <pc:docMk/>
          <pc:sldMk cId="357862405" sldId="261"/>
        </pc:sldMkLst>
        <pc:spChg chg="mod">
          <ac:chgData name="" userId="" providerId="" clId="Web-{F6FBA4F0-2C48-43C2-B485-C05D582CECDD}" dt="2019-09-17T19:08:48.618" v="0" actId="20577"/>
          <ac:spMkLst>
            <pc:docMk/>
            <pc:sldMk cId="357862405" sldId="261"/>
            <ac:spMk id="3" creationId="{00000000-0000-0000-0000-000000000000}"/>
          </ac:spMkLst>
        </pc:spChg>
      </pc:sldChg>
      <pc:sldChg chg="modSp">
        <pc:chgData name="" userId="" providerId="" clId="Web-{F6FBA4F0-2C48-43C2-B485-C05D582CECDD}" dt="2019-09-17T19:09:42.478" v="7" actId="20577"/>
        <pc:sldMkLst>
          <pc:docMk/>
          <pc:sldMk cId="4000052902" sldId="271"/>
        </pc:sldMkLst>
        <pc:spChg chg="mod">
          <ac:chgData name="" userId="" providerId="" clId="Web-{F6FBA4F0-2C48-43C2-B485-C05D582CECDD}" dt="2019-09-17T19:09:42.478" v="7" actId="20577"/>
          <ac:spMkLst>
            <pc:docMk/>
            <pc:sldMk cId="4000052902" sldId="271"/>
            <ac:spMk id="4" creationId="{00000000-0000-0000-0000-000000000000}"/>
          </ac:spMkLst>
        </pc:spChg>
      </pc:sldChg>
    </pc:docChg>
  </pc:docChgLst>
  <pc:docChgLst>
    <pc:chgData clId="Web-{9D0173A7-74FC-4F2E-83B2-A5064E1C4835}"/>
    <pc:docChg chg="modSld">
      <pc:chgData name="" userId="" providerId="" clId="Web-{9D0173A7-74FC-4F2E-83B2-A5064E1C4835}" dt="2019-11-03T20:08:39.023" v="49" actId="20577"/>
      <pc:docMkLst>
        <pc:docMk/>
      </pc:docMkLst>
      <pc:sldChg chg="modSp">
        <pc:chgData name="" userId="" providerId="" clId="Web-{9D0173A7-74FC-4F2E-83B2-A5064E1C4835}" dt="2019-11-03T20:08:39.023" v="48" actId="20577"/>
        <pc:sldMkLst>
          <pc:docMk/>
          <pc:sldMk cId="696187624" sldId="265"/>
        </pc:sldMkLst>
        <pc:spChg chg="mod">
          <ac:chgData name="" userId="" providerId="" clId="Web-{9D0173A7-74FC-4F2E-83B2-A5064E1C4835}" dt="2019-11-03T20:08:39.023" v="48" actId="20577"/>
          <ac:spMkLst>
            <pc:docMk/>
            <pc:sldMk cId="696187624" sldId="265"/>
            <ac:spMk id="4" creationId="{00000000-0000-0000-0000-000000000000}"/>
          </ac:spMkLst>
        </pc:spChg>
      </pc:sldChg>
    </pc:docChg>
  </pc:docChgLst>
  <pc:docChgLst>
    <pc:chgData clId="Web-{8D744605-61C8-402B-AEF3-47765FE0B2E6}"/>
    <pc:docChg chg="addSld delSld modSld">
      <pc:chgData name="" userId="" providerId="" clId="Web-{8D744605-61C8-402B-AEF3-47765FE0B2E6}" dt="2019-10-22T14:30:31.808" v="465" actId="20577"/>
      <pc:docMkLst>
        <pc:docMk/>
      </pc:docMkLst>
      <pc:sldChg chg="modSp">
        <pc:chgData name="" userId="" providerId="" clId="Web-{8D744605-61C8-402B-AEF3-47765FE0B2E6}" dt="2019-10-22T14:26:07.105" v="323" actId="20577"/>
        <pc:sldMkLst>
          <pc:docMk/>
          <pc:sldMk cId="1665877674" sldId="277"/>
        </pc:sldMkLst>
        <pc:spChg chg="mod">
          <ac:chgData name="" userId="" providerId="" clId="Web-{8D744605-61C8-402B-AEF3-47765FE0B2E6}" dt="2019-10-22T14:26:07.105" v="323" actId="20577"/>
          <ac:spMkLst>
            <pc:docMk/>
            <pc:sldMk cId="1665877674" sldId="277"/>
            <ac:spMk id="4" creationId="{00000000-0000-0000-0000-000000000000}"/>
          </ac:spMkLst>
        </pc:spChg>
      </pc:sldChg>
      <pc:sldChg chg="modSp">
        <pc:chgData name="" userId="" providerId="" clId="Web-{8D744605-61C8-402B-AEF3-47765FE0B2E6}" dt="2019-10-22T14:29:55.449" v="436" actId="20577"/>
        <pc:sldMkLst>
          <pc:docMk/>
          <pc:sldMk cId="2748563546" sldId="280"/>
        </pc:sldMkLst>
        <pc:spChg chg="mod">
          <ac:chgData name="" userId="" providerId="" clId="Web-{8D744605-61C8-402B-AEF3-47765FE0B2E6}" dt="2019-10-22T14:29:55.449" v="436" actId="20577"/>
          <ac:spMkLst>
            <pc:docMk/>
            <pc:sldMk cId="2748563546" sldId="280"/>
            <ac:spMk id="3" creationId="{00000000-0000-0000-0000-000000000000}"/>
          </ac:spMkLst>
        </pc:spChg>
      </pc:sldChg>
      <pc:sldChg chg="modSp">
        <pc:chgData name="" userId="" providerId="" clId="Web-{8D744605-61C8-402B-AEF3-47765FE0B2E6}" dt="2019-10-22T14:29:55.699" v="442" actId="20577"/>
        <pc:sldMkLst>
          <pc:docMk/>
          <pc:sldMk cId="2381167320" sldId="281"/>
        </pc:sldMkLst>
        <pc:spChg chg="mod">
          <ac:chgData name="" userId="" providerId="" clId="Web-{8D744605-61C8-402B-AEF3-47765FE0B2E6}" dt="2019-10-22T14:29:55.699" v="442" actId="20577"/>
          <ac:spMkLst>
            <pc:docMk/>
            <pc:sldMk cId="2381167320" sldId="281"/>
            <ac:spMk id="3" creationId="{00000000-0000-0000-0000-000000000000}"/>
          </ac:spMkLst>
        </pc:spChg>
      </pc:sldChg>
      <pc:sldChg chg="modSp">
        <pc:chgData name="" userId="" providerId="" clId="Web-{8D744605-61C8-402B-AEF3-47765FE0B2E6}" dt="2019-10-22T14:30:08.058" v="452" actId="20577"/>
        <pc:sldMkLst>
          <pc:docMk/>
          <pc:sldMk cId="84436457" sldId="282"/>
        </pc:sldMkLst>
        <pc:spChg chg="mod">
          <ac:chgData name="" userId="" providerId="" clId="Web-{8D744605-61C8-402B-AEF3-47765FE0B2E6}" dt="2019-10-22T14:30:08.058" v="452" actId="20577"/>
          <ac:spMkLst>
            <pc:docMk/>
            <pc:sldMk cId="84436457" sldId="282"/>
            <ac:spMk id="3" creationId="{00000000-0000-0000-0000-000000000000}"/>
          </ac:spMkLst>
        </pc:spChg>
      </pc:sldChg>
      <pc:sldChg chg="modSp">
        <pc:chgData name="" userId="" providerId="" clId="Web-{8D744605-61C8-402B-AEF3-47765FE0B2E6}" dt="2019-10-22T14:30:31.808" v="464" actId="20577"/>
        <pc:sldMkLst>
          <pc:docMk/>
          <pc:sldMk cId="1362046406" sldId="283"/>
        </pc:sldMkLst>
        <pc:spChg chg="mod">
          <ac:chgData name="" userId="" providerId="" clId="Web-{8D744605-61C8-402B-AEF3-47765FE0B2E6}" dt="2019-10-22T14:30:31.808" v="464" actId="20577"/>
          <ac:spMkLst>
            <pc:docMk/>
            <pc:sldMk cId="1362046406" sldId="283"/>
            <ac:spMk id="3" creationId="{00000000-0000-0000-0000-000000000000}"/>
          </ac:spMkLst>
        </pc:spChg>
      </pc:sldChg>
      <pc:sldChg chg="add del replId">
        <pc:chgData name="" userId="" providerId="" clId="Web-{8D744605-61C8-402B-AEF3-47765FE0B2E6}" dt="2019-10-22T14:30:14.621" v="455"/>
        <pc:sldMkLst>
          <pc:docMk/>
          <pc:sldMk cId="2210475801" sldId="284"/>
        </pc:sldMkLst>
      </pc:sldChg>
    </pc:docChg>
  </pc:docChgLst>
  <pc:docChgLst>
    <pc:chgData clId="Web-{1B69AAAB-1300-4716-915F-519EDDB72CB1}"/>
    <pc:docChg chg="modSld">
      <pc:chgData name="" userId="" providerId="" clId="Web-{1B69AAAB-1300-4716-915F-519EDDB72CB1}" dt="2019-09-17T17:22:27.757" v="2" actId="20577"/>
      <pc:docMkLst>
        <pc:docMk/>
      </pc:docMkLst>
      <pc:sldChg chg="modSp">
        <pc:chgData name="" userId="" providerId="" clId="Web-{1B69AAAB-1300-4716-915F-519EDDB72CB1}" dt="2019-09-17T17:22:18.116" v="0" actId="20577"/>
        <pc:sldMkLst>
          <pc:docMk/>
          <pc:sldMk cId="1091628779" sldId="270"/>
        </pc:sldMkLst>
        <pc:spChg chg="mod">
          <ac:chgData name="" userId="" providerId="" clId="Web-{1B69AAAB-1300-4716-915F-519EDDB72CB1}" dt="2019-09-17T17:22:18.116" v="0" actId="20577"/>
          <ac:spMkLst>
            <pc:docMk/>
            <pc:sldMk cId="1091628779" sldId="270"/>
            <ac:spMk id="4" creationId="{00000000-0000-0000-0000-000000000000}"/>
          </ac:spMkLst>
        </pc:spChg>
      </pc:sldChg>
    </pc:docChg>
  </pc:docChgLst>
  <pc:docChgLst>
    <pc:chgData clId="Web-{C94723E8-9AE0-4526-94B4-F3F7A2C9C4F2}"/>
    <pc:docChg chg="addSld modSld">
      <pc:chgData name="" userId="" providerId="" clId="Web-{C94723E8-9AE0-4526-94B4-F3F7A2C9C4F2}" dt="2019-10-14T15:50:17.671" v="39" actId="20577"/>
      <pc:docMkLst>
        <pc:docMk/>
      </pc:docMkLst>
      <pc:sldChg chg="modSp addCm">
        <pc:chgData name="" userId="" providerId="" clId="Web-{C94723E8-9AE0-4526-94B4-F3F7A2C9C4F2}" dt="2019-10-14T15:34:02.479" v="4"/>
        <pc:sldMkLst>
          <pc:docMk/>
          <pc:sldMk cId="3576542634" sldId="262"/>
        </pc:sldMkLst>
        <pc:spChg chg="mod">
          <ac:chgData name="" userId="" providerId="" clId="Web-{C94723E8-9AE0-4526-94B4-F3F7A2C9C4F2}" dt="2019-10-14T15:33:57.480" v="2" actId="20577"/>
          <ac:spMkLst>
            <pc:docMk/>
            <pc:sldMk cId="3576542634" sldId="262"/>
            <ac:spMk id="4" creationId="{00000000-0000-0000-0000-000000000000}"/>
          </ac:spMkLst>
        </pc:spChg>
      </pc:sldChg>
      <pc:sldChg chg="modSp">
        <pc:chgData name="" userId="" providerId="" clId="Web-{C94723E8-9AE0-4526-94B4-F3F7A2C9C4F2}" dt="2019-10-14T15:38:51.667" v="13" actId="20577"/>
        <pc:sldMkLst>
          <pc:docMk/>
          <pc:sldMk cId="178615212" sldId="269"/>
        </pc:sldMkLst>
        <pc:spChg chg="mod">
          <ac:chgData name="" userId="" providerId="" clId="Web-{C94723E8-9AE0-4526-94B4-F3F7A2C9C4F2}" dt="2019-10-14T15:38:51.667" v="13" actId="20577"/>
          <ac:spMkLst>
            <pc:docMk/>
            <pc:sldMk cId="178615212" sldId="269"/>
            <ac:spMk id="4" creationId="{00000000-0000-0000-0000-000000000000}"/>
          </ac:spMkLst>
        </pc:spChg>
      </pc:sldChg>
      <pc:sldChg chg="addCm modCm">
        <pc:chgData name="" userId="" providerId="" clId="Web-{C94723E8-9AE0-4526-94B4-F3F7A2C9C4F2}" dt="2019-10-14T15:42:04.029" v="16"/>
        <pc:sldMkLst>
          <pc:docMk/>
          <pc:sldMk cId="4000052902" sldId="271"/>
        </pc:sldMkLst>
      </pc:sldChg>
      <pc:sldChg chg="modSp add replId">
        <pc:chgData name="" userId="" providerId="" clId="Web-{C94723E8-9AE0-4526-94B4-F3F7A2C9C4F2}" dt="2019-10-14T15:50:14.890" v="37" actId="20577"/>
        <pc:sldMkLst>
          <pc:docMk/>
          <pc:sldMk cId="1665877674" sldId="277"/>
        </pc:sldMkLst>
        <pc:spChg chg="mod">
          <ac:chgData name="" userId="" providerId="" clId="Web-{C94723E8-9AE0-4526-94B4-F3F7A2C9C4F2}" dt="2019-10-14T15:43:47.576" v="20" actId="20577"/>
          <ac:spMkLst>
            <pc:docMk/>
            <pc:sldMk cId="1665877674" sldId="277"/>
            <ac:spMk id="2" creationId="{00000000-0000-0000-0000-000000000000}"/>
          </ac:spMkLst>
        </pc:spChg>
        <pc:spChg chg="mod">
          <ac:chgData name="" userId="" providerId="" clId="Web-{C94723E8-9AE0-4526-94B4-F3F7A2C9C4F2}" dt="2019-10-14T15:50:14.890" v="37" actId="20577"/>
          <ac:spMkLst>
            <pc:docMk/>
            <pc:sldMk cId="1665877674" sldId="277"/>
            <ac:spMk id="4" creationId="{00000000-0000-0000-0000-000000000000}"/>
          </ac:spMkLst>
        </pc:spChg>
      </pc:sldChg>
    </pc:docChg>
  </pc:docChgLst>
  <pc:docChgLst>
    <pc:chgData clId="Web-{88FE07A6-7621-429C-9A81-747E7255BE96}"/>
    <pc:docChg chg="addSld modSld">
      <pc:chgData name="" userId="" providerId="" clId="Web-{88FE07A6-7621-429C-9A81-747E7255BE96}" dt="2019-10-14T17:14:21.623" v="149" actId="20577"/>
      <pc:docMkLst>
        <pc:docMk/>
      </pc:docMkLst>
      <pc:sldChg chg="modSp addCm">
        <pc:chgData name="" userId="" providerId="" clId="Web-{88FE07A6-7621-429C-9A81-747E7255BE96}" dt="2019-10-14T16:51:50.009" v="3" actId="20577"/>
        <pc:sldMkLst>
          <pc:docMk/>
          <pc:sldMk cId="634062018" sldId="267"/>
        </pc:sldMkLst>
        <pc:spChg chg="mod">
          <ac:chgData name="" userId="" providerId="" clId="Web-{88FE07A6-7621-429C-9A81-747E7255BE96}" dt="2019-10-14T16:51:50.009" v="3" actId="20577"/>
          <ac:spMkLst>
            <pc:docMk/>
            <pc:sldMk cId="634062018" sldId="267"/>
            <ac:spMk id="2" creationId="{00000000-0000-0000-0000-000000000000}"/>
          </ac:spMkLst>
        </pc:spChg>
      </pc:sldChg>
      <pc:sldChg chg="modSp add replId">
        <pc:chgData name="" userId="" providerId="" clId="Web-{88FE07A6-7621-429C-9A81-747E7255BE96}" dt="2019-10-14T17:14:21.623" v="148" actId="20577"/>
        <pc:sldMkLst>
          <pc:docMk/>
          <pc:sldMk cId="709312205" sldId="279"/>
        </pc:sldMkLst>
        <pc:spChg chg="mod">
          <ac:chgData name="" userId="" providerId="" clId="Web-{88FE07A6-7621-429C-9A81-747E7255BE96}" dt="2019-10-14T17:03:12.089" v="12" actId="20577"/>
          <ac:spMkLst>
            <pc:docMk/>
            <pc:sldMk cId="709312205" sldId="279"/>
            <ac:spMk id="2" creationId="{00000000-0000-0000-0000-000000000000}"/>
          </ac:spMkLst>
        </pc:spChg>
        <pc:spChg chg="mod">
          <ac:chgData name="" userId="" providerId="" clId="Web-{88FE07A6-7621-429C-9A81-747E7255BE96}" dt="2019-10-14T17:14:21.623" v="148" actId="20577"/>
          <ac:spMkLst>
            <pc:docMk/>
            <pc:sldMk cId="709312205" sldId="279"/>
            <ac:spMk id="4" creationId="{00000000-0000-0000-0000-000000000000}"/>
          </ac:spMkLst>
        </pc:spChg>
      </pc:sldChg>
    </pc:docChg>
  </pc:docChgLst>
  <pc:docChgLst>
    <pc:chgData clId="Web-{ED343367-2D0F-4BFA-A34D-7AEFAD41B55D}"/>
    <pc:docChg chg="delSld modSld">
      <pc:chgData name="" userId="" providerId="" clId="Web-{ED343367-2D0F-4BFA-A34D-7AEFAD41B55D}" dt="2019-11-03T22:28:48.736" v="914" actId="20577"/>
      <pc:docMkLst>
        <pc:docMk/>
      </pc:docMkLst>
      <pc:sldChg chg="modSp">
        <pc:chgData name="" userId="" providerId="" clId="Web-{ED343367-2D0F-4BFA-A34D-7AEFAD41B55D}" dt="2019-11-03T22:28:46.377" v="912" actId="20577"/>
        <pc:sldMkLst>
          <pc:docMk/>
          <pc:sldMk cId="696187624" sldId="265"/>
        </pc:sldMkLst>
        <pc:spChg chg="mod">
          <ac:chgData name="" userId="" providerId="" clId="Web-{ED343367-2D0F-4BFA-A34D-7AEFAD41B55D}" dt="2019-11-03T22:28:46.377" v="912" actId="20577"/>
          <ac:spMkLst>
            <pc:docMk/>
            <pc:sldMk cId="696187624" sldId="265"/>
            <ac:spMk id="4" creationId="{00000000-0000-0000-0000-000000000000}"/>
          </ac:spMkLst>
        </pc:spChg>
      </pc:sldChg>
      <pc:sldChg chg="modSp del">
        <pc:chgData name="" userId="" providerId="" clId="Web-{ED343367-2D0F-4BFA-A34D-7AEFAD41B55D}" dt="2019-11-03T21:35:47.660" v="473"/>
        <pc:sldMkLst>
          <pc:docMk/>
          <pc:sldMk cId="634062018" sldId="267"/>
        </pc:sldMkLst>
        <pc:spChg chg="mod">
          <ac:chgData name="" userId="" providerId="" clId="Web-{ED343367-2D0F-4BFA-A34D-7AEFAD41B55D}" dt="2019-11-03T20:56:14.937" v="133" actId="20577"/>
          <ac:spMkLst>
            <pc:docMk/>
            <pc:sldMk cId="634062018" sldId="267"/>
            <ac:spMk id="2" creationId="{00000000-0000-0000-0000-000000000000}"/>
          </ac:spMkLst>
        </pc:spChg>
        <pc:spChg chg="mod">
          <ac:chgData name="" userId="" providerId="" clId="Web-{ED343367-2D0F-4BFA-A34D-7AEFAD41B55D}" dt="2019-11-03T21:35:40.625" v="470" actId="20577"/>
          <ac:spMkLst>
            <pc:docMk/>
            <pc:sldMk cId="634062018" sldId="267"/>
            <ac:spMk id="4" creationId="{00000000-0000-0000-0000-000000000000}"/>
          </ac:spMkLst>
        </pc:spChg>
      </pc:sldChg>
      <pc:sldChg chg="modSp">
        <pc:chgData name="" userId="" providerId="" clId="Web-{ED343367-2D0F-4BFA-A34D-7AEFAD41B55D}" dt="2019-11-03T22:25:48.470" v="889" actId="20577"/>
        <pc:sldMkLst>
          <pc:docMk/>
          <pc:sldMk cId="178615212" sldId="269"/>
        </pc:sldMkLst>
        <pc:spChg chg="mod">
          <ac:chgData name="" userId="" providerId="" clId="Web-{ED343367-2D0F-4BFA-A34D-7AEFAD41B55D}" dt="2019-11-03T22:25:48.470" v="889" actId="20577"/>
          <ac:spMkLst>
            <pc:docMk/>
            <pc:sldMk cId="178615212" sldId="269"/>
            <ac:spMk id="4" creationId="{00000000-0000-0000-0000-000000000000}"/>
          </ac:spMkLst>
        </pc:spChg>
      </pc:sldChg>
      <pc:sldChg chg="modSp">
        <pc:chgData name="" userId="" providerId="" clId="Web-{ED343367-2D0F-4BFA-A34D-7AEFAD41B55D}" dt="2019-11-03T22:16:06.948" v="743" actId="20577"/>
        <pc:sldMkLst>
          <pc:docMk/>
          <pc:sldMk cId="1091628779" sldId="270"/>
        </pc:sldMkLst>
        <pc:spChg chg="mod">
          <ac:chgData name="" userId="" providerId="" clId="Web-{ED343367-2D0F-4BFA-A34D-7AEFAD41B55D}" dt="2019-11-03T22:16:06.948" v="743" actId="20577"/>
          <ac:spMkLst>
            <pc:docMk/>
            <pc:sldMk cId="1091628779" sldId="270"/>
            <ac:spMk id="4" creationId="{00000000-0000-0000-0000-000000000000}"/>
          </ac:spMkLst>
        </pc:spChg>
      </pc:sldChg>
      <pc:sldChg chg="modSp">
        <pc:chgData name="" userId="" providerId="" clId="Web-{ED343367-2D0F-4BFA-A34D-7AEFAD41B55D}" dt="2019-11-03T22:03:08.837" v="637" actId="20577"/>
        <pc:sldMkLst>
          <pc:docMk/>
          <pc:sldMk cId="1665877674" sldId="277"/>
        </pc:sldMkLst>
        <pc:spChg chg="mod">
          <ac:chgData name="" userId="" providerId="" clId="Web-{ED343367-2D0F-4BFA-A34D-7AEFAD41B55D}" dt="2019-11-03T22:03:08.837" v="637" actId="20577"/>
          <ac:spMkLst>
            <pc:docMk/>
            <pc:sldMk cId="1665877674" sldId="277"/>
            <ac:spMk id="4" creationId="{00000000-0000-0000-0000-000000000000}"/>
          </ac:spMkLst>
        </pc:spChg>
      </pc:sldChg>
      <pc:sldChg chg="modSp">
        <pc:chgData name="" userId="" providerId="" clId="Web-{ED343367-2D0F-4BFA-A34D-7AEFAD41B55D}" dt="2019-11-03T21:54:14.256" v="586" actId="20577"/>
        <pc:sldMkLst>
          <pc:docMk/>
          <pc:sldMk cId="709312205" sldId="279"/>
        </pc:sldMkLst>
        <pc:spChg chg="mod">
          <ac:chgData name="" userId="" providerId="" clId="Web-{ED343367-2D0F-4BFA-A34D-7AEFAD41B55D}" dt="2019-11-03T21:54:14.256" v="586" actId="20577"/>
          <ac:spMkLst>
            <pc:docMk/>
            <pc:sldMk cId="709312205" sldId="279"/>
            <ac:spMk id="4" creationId="{00000000-0000-0000-0000-000000000000}"/>
          </ac:spMkLst>
        </pc:spChg>
      </pc:sldChg>
      <pc:sldChg chg="modSp">
        <pc:chgData name="" userId="" providerId="" clId="Web-{ED343367-2D0F-4BFA-A34D-7AEFAD41B55D}" dt="2019-11-03T22:24:30.048" v="885" actId="20577"/>
        <pc:sldMkLst>
          <pc:docMk/>
          <pc:sldMk cId="1362046406" sldId="283"/>
        </pc:sldMkLst>
        <pc:spChg chg="mod">
          <ac:chgData name="" userId="" providerId="" clId="Web-{ED343367-2D0F-4BFA-A34D-7AEFAD41B55D}" dt="2019-11-03T22:24:30.048" v="885" actId="20577"/>
          <ac:spMkLst>
            <pc:docMk/>
            <pc:sldMk cId="1362046406" sldId="283"/>
            <ac:spMk id="3" creationId="{00000000-0000-0000-0000-000000000000}"/>
          </ac:spMkLst>
        </pc:spChg>
      </pc:sldChg>
    </pc:docChg>
  </pc:docChgLst>
  <pc:docChgLst>
    <pc:chgData clId="Web-{F2844132-E134-4F18-AFD3-FC0FA20757D2}"/>
    <pc:docChg chg="modSld">
      <pc:chgData name="" userId="" providerId="" clId="Web-{F2844132-E134-4F18-AFD3-FC0FA20757D2}" dt="2019-10-22T12:44:52.035" v="13" actId="20577"/>
      <pc:docMkLst>
        <pc:docMk/>
      </pc:docMkLst>
      <pc:sldChg chg="modSp">
        <pc:chgData name="" userId="" providerId="" clId="Web-{F2844132-E134-4F18-AFD3-FC0FA20757D2}" dt="2019-10-22T12:44:52.035" v="12" actId="20577"/>
        <pc:sldMkLst>
          <pc:docMk/>
          <pc:sldMk cId="1665877674" sldId="277"/>
        </pc:sldMkLst>
        <pc:spChg chg="mod">
          <ac:chgData name="" userId="" providerId="" clId="Web-{F2844132-E134-4F18-AFD3-FC0FA20757D2}" dt="2019-10-22T12:44:52.035" v="12" actId="20577"/>
          <ac:spMkLst>
            <pc:docMk/>
            <pc:sldMk cId="1665877674" sldId="277"/>
            <ac:spMk id="4" creationId="{00000000-0000-0000-0000-000000000000}"/>
          </ac:spMkLst>
        </pc:spChg>
      </pc:sldChg>
      <pc:sldChg chg="modSp">
        <pc:chgData name="" userId="" providerId="" clId="Web-{F2844132-E134-4F18-AFD3-FC0FA20757D2}" dt="2019-10-22T12:44:51.988" v="10" actId="20577"/>
        <pc:sldMkLst>
          <pc:docMk/>
          <pc:sldMk cId="709312205" sldId="279"/>
        </pc:sldMkLst>
        <pc:spChg chg="mod">
          <ac:chgData name="" userId="" providerId="" clId="Web-{F2844132-E134-4F18-AFD3-FC0FA20757D2}" dt="2019-10-22T12:44:51.988" v="10" actId="20577"/>
          <ac:spMkLst>
            <pc:docMk/>
            <pc:sldMk cId="709312205" sldId="279"/>
            <ac:spMk id="4" creationId="{00000000-0000-0000-0000-000000000000}"/>
          </ac:spMkLst>
        </pc:spChg>
      </pc:sldChg>
    </pc:docChg>
  </pc:docChgLst>
  <pc:docChgLst>
    <pc:chgData clId="Web-{008F49FA-84AB-467A-B1E3-BE8C56BEFD24}"/>
    <pc:docChg chg="modSld">
      <pc:chgData name="" userId="" providerId="" clId="Web-{008F49FA-84AB-467A-B1E3-BE8C56BEFD24}" dt="2019-10-22T13:57:51.351" v="60" actId="20577"/>
      <pc:docMkLst>
        <pc:docMk/>
      </pc:docMkLst>
      <pc:sldChg chg="modSp">
        <pc:chgData name="" userId="" providerId="" clId="Web-{008F49FA-84AB-467A-B1E3-BE8C56BEFD24}" dt="2019-10-22T13:57:51.289" v="58" actId="20577"/>
        <pc:sldMkLst>
          <pc:docMk/>
          <pc:sldMk cId="1665877674" sldId="277"/>
        </pc:sldMkLst>
        <pc:spChg chg="mod">
          <ac:chgData name="" userId="" providerId="" clId="Web-{008F49FA-84AB-467A-B1E3-BE8C56BEFD24}" dt="2019-10-22T13:57:51.289" v="58" actId="20577"/>
          <ac:spMkLst>
            <pc:docMk/>
            <pc:sldMk cId="1665877674" sldId="277"/>
            <ac:spMk id="4" creationId="{00000000-0000-0000-0000-000000000000}"/>
          </ac:spMkLst>
        </pc:spChg>
      </pc:sldChg>
    </pc:docChg>
  </pc:docChgLst>
  <pc:docChgLst>
    <pc:chgData clId="Web-{6EA0C367-6CC7-468C-93CC-73169F539398}"/>
    <pc:docChg chg="modSld">
      <pc:chgData name="" userId="" providerId="" clId="Web-{6EA0C367-6CC7-468C-93CC-73169F539398}" dt="2019-10-14T22:33:07.081" v="237" actId="20577"/>
      <pc:docMkLst>
        <pc:docMk/>
      </pc:docMkLst>
      <pc:sldChg chg="modSp">
        <pc:chgData name="" userId="" providerId="" clId="Web-{6EA0C367-6CC7-468C-93CC-73169F539398}" dt="2019-10-14T22:32:53.987" v="225" actId="20577"/>
        <pc:sldMkLst>
          <pc:docMk/>
          <pc:sldMk cId="1747340004" sldId="272"/>
        </pc:sldMkLst>
        <pc:spChg chg="mod">
          <ac:chgData name="" userId="" providerId="" clId="Web-{6EA0C367-6CC7-468C-93CC-73169F539398}" dt="2019-10-14T22:32:53.987" v="225" actId="20577"/>
          <ac:spMkLst>
            <pc:docMk/>
            <pc:sldMk cId="1747340004" sldId="272"/>
            <ac:spMk id="4" creationId="{00000000-0000-0000-0000-000000000000}"/>
          </ac:spMkLst>
        </pc:spChg>
      </pc:sldChg>
      <pc:sldChg chg="modSp">
        <pc:chgData name="" userId="" providerId="" clId="Web-{6EA0C367-6CC7-468C-93CC-73169F539398}" dt="2019-10-14T22:33:07.081" v="236" actId="20577"/>
        <pc:sldMkLst>
          <pc:docMk/>
          <pc:sldMk cId="2966584340" sldId="278"/>
        </pc:sldMkLst>
        <pc:spChg chg="mod">
          <ac:chgData name="" userId="" providerId="" clId="Web-{6EA0C367-6CC7-468C-93CC-73169F539398}" dt="2019-10-14T22:33:07.081" v="236" actId="20577"/>
          <ac:spMkLst>
            <pc:docMk/>
            <pc:sldMk cId="2966584340" sldId="278"/>
            <ac:spMk id="4" creationId="{00000000-0000-0000-0000-000000000000}"/>
          </ac:spMkLst>
        </pc:spChg>
      </pc:sldChg>
      <pc:sldChg chg="modSp addCm">
        <pc:chgData name="" userId="" providerId="" clId="Web-{6EA0C367-6CC7-468C-93CC-73169F539398}" dt="2019-10-14T22:31:46.800" v="210" actId="20577"/>
        <pc:sldMkLst>
          <pc:docMk/>
          <pc:sldMk cId="709312205" sldId="279"/>
        </pc:sldMkLst>
        <pc:spChg chg="mod">
          <ac:chgData name="" userId="" providerId="" clId="Web-{6EA0C367-6CC7-468C-93CC-73169F539398}" dt="2019-10-14T22:31:46.800" v="210" actId="20577"/>
          <ac:spMkLst>
            <pc:docMk/>
            <pc:sldMk cId="709312205" sldId="279"/>
            <ac:spMk id="4" creationId="{00000000-0000-0000-0000-000000000000}"/>
          </ac:spMkLst>
        </pc:spChg>
      </pc:sldChg>
    </pc:docChg>
  </pc:docChgLst>
  <pc:docChgLst>
    <pc:chgData clId="Web-{BD1B79A9-E6D3-48BC-AB8B-6EEC00186A93}"/>
    <pc:docChg chg="modSld">
      <pc:chgData name="" userId="" providerId="" clId="Web-{BD1B79A9-E6D3-48BC-AB8B-6EEC00186A93}" dt="2019-09-17T16:46:51.760" v="3" actId="20577"/>
      <pc:docMkLst>
        <pc:docMk/>
      </pc:docMkLst>
      <pc:sldChg chg="modSp">
        <pc:chgData name="" userId="" providerId="" clId="Web-{BD1B79A9-E6D3-48BC-AB8B-6EEC00186A93}" dt="2019-09-17T16:46:51.760" v="2" actId="20577"/>
        <pc:sldMkLst>
          <pc:docMk/>
          <pc:sldMk cId="4000052902" sldId="271"/>
        </pc:sldMkLst>
        <pc:spChg chg="mod">
          <ac:chgData name="" userId="" providerId="" clId="Web-{BD1B79A9-E6D3-48BC-AB8B-6EEC00186A93}" dt="2019-09-17T16:46:51.760" v="2" actId="20577"/>
          <ac:spMkLst>
            <pc:docMk/>
            <pc:sldMk cId="4000052902" sldId="271"/>
            <ac:spMk id="4" creationId="{00000000-0000-0000-0000-000000000000}"/>
          </ac:spMkLst>
        </pc:spChg>
      </pc:sldChg>
    </pc:docChg>
  </pc:docChgLst>
  <pc:docChgLst>
    <pc:chgData clId="Web-{30439C87-FF3A-406E-9B42-510F39828EA9}"/>
    <pc:docChg chg="addSld modSld">
      <pc:chgData name="" userId="" providerId="" clId="Web-{30439C87-FF3A-406E-9B42-510F39828EA9}" dt="2019-10-14T16:16:35.574" v="9" actId="14100"/>
      <pc:docMkLst>
        <pc:docMk/>
      </pc:docMkLst>
      <pc:sldChg chg="addCm modCm">
        <pc:chgData name="" userId="" providerId="" clId="Web-{30439C87-FF3A-406E-9B42-510F39828EA9}" dt="2019-10-14T16:07:22.463" v="1"/>
        <pc:sldMkLst>
          <pc:docMk/>
          <pc:sldMk cId="1665877674" sldId="277"/>
        </pc:sldMkLst>
      </pc:sldChg>
      <pc:sldChg chg="modSp add replId addCm">
        <pc:chgData name="" userId="" providerId="" clId="Web-{30439C87-FF3A-406E-9B42-510F39828EA9}" dt="2019-10-14T16:16:35.574" v="9" actId="14100"/>
        <pc:sldMkLst>
          <pc:docMk/>
          <pc:sldMk cId="2966584340" sldId="278"/>
        </pc:sldMkLst>
        <pc:spChg chg="mod">
          <ac:chgData name="" userId="" providerId="" clId="Web-{30439C87-FF3A-406E-9B42-510F39828EA9}" dt="2019-10-14T16:16:35.574" v="9" actId="14100"/>
          <ac:spMkLst>
            <pc:docMk/>
            <pc:sldMk cId="2966584340" sldId="278"/>
            <ac:spMk id="4" creationId="{00000000-0000-0000-0000-000000000000}"/>
          </ac:spMkLst>
        </pc:spChg>
      </pc:sldChg>
    </pc:docChg>
  </pc:docChgLst>
  <pc:docChgLst>
    <pc:chgData clId="Web-{E6BDFC8D-7A84-4ED4-9016-548A483575A7}"/>
    <pc:docChg chg="modSld">
      <pc:chgData name="" userId="" providerId="" clId="Web-{E6BDFC8D-7A84-4ED4-9016-548A483575A7}" dt="2019-09-17T18:32:11.290" v="13" actId="20577"/>
      <pc:docMkLst>
        <pc:docMk/>
      </pc:docMkLst>
      <pc:sldChg chg="modSp">
        <pc:chgData name="" userId="" providerId="" clId="Web-{E6BDFC8D-7A84-4ED4-9016-548A483575A7}" dt="2019-09-17T18:32:11.290" v="12" actId="20577"/>
        <pc:sldMkLst>
          <pc:docMk/>
          <pc:sldMk cId="1747340004" sldId="272"/>
        </pc:sldMkLst>
        <pc:spChg chg="mod">
          <ac:chgData name="" userId="" providerId="" clId="Web-{E6BDFC8D-7A84-4ED4-9016-548A483575A7}" dt="2019-09-17T18:32:11.290" v="12" actId="20577"/>
          <ac:spMkLst>
            <pc:docMk/>
            <pc:sldMk cId="1747340004" sldId="272"/>
            <ac:spMk id="4" creationId="{00000000-0000-0000-0000-000000000000}"/>
          </ac:spMkLst>
        </pc:spChg>
      </pc:sldChg>
    </pc:docChg>
  </pc:docChgLst>
  <pc:docChgLst>
    <pc:chgData clId="Web-{BD2BE982-321D-4960-A7BB-F4784696A7C4}"/>
    <pc:docChg chg="modSld">
      <pc:chgData name="" userId="" providerId="" clId="Web-{BD2BE982-321D-4960-A7BB-F4784696A7C4}" dt="2019-10-16T15:08:07.132" v="17" actId="20577"/>
      <pc:docMkLst>
        <pc:docMk/>
      </pc:docMkLst>
      <pc:sldChg chg="modSp">
        <pc:chgData name="" userId="" providerId="" clId="Web-{BD2BE982-321D-4960-A7BB-F4784696A7C4}" dt="2019-10-16T15:08:07.116" v="16" actId="20577"/>
        <pc:sldMkLst>
          <pc:docMk/>
          <pc:sldMk cId="2212586328" sldId="276"/>
        </pc:sldMkLst>
        <pc:spChg chg="mod">
          <ac:chgData name="" userId="" providerId="" clId="Web-{BD2BE982-321D-4960-A7BB-F4784696A7C4}" dt="2019-10-16T15:08:07.116" v="16" actId="20577"/>
          <ac:spMkLst>
            <pc:docMk/>
            <pc:sldMk cId="2212586328" sldId="276"/>
            <ac:spMk id="3" creationId="{00000000-0000-0000-0000-000000000000}"/>
          </ac:spMkLst>
        </pc:spChg>
      </pc:sldChg>
      <pc:sldChg chg="addSp delSp modSp">
        <pc:chgData name="" userId="" providerId="" clId="Web-{BD2BE982-321D-4960-A7BB-F4784696A7C4}" dt="2019-10-16T15:07:20.522" v="5" actId="1076"/>
        <pc:sldMkLst>
          <pc:docMk/>
          <pc:sldMk cId="2748563546" sldId="280"/>
        </pc:sldMkLst>
        <pc:spChg chg="del">
          <ac:chgData name="" userId="" providerId="" clId="Web-{BD2BE982-321D-4960-A7BB-F4784696A7C4}" dt="2019-10-16T15:06:51.647" v="2"/>
          <ac:spMkLst>
            <pc:docMk/>
            <pc:sldMk cId="2748563546" sldId="280"/>
            <ac:spMk id="4" creationId="{00000000-0000-0000-0000-000000000000}"/>
          </ac:spMkLst>
        </pc:spChg>
        <pc:spChg chg="add del">
          <ac:chgData name="" userId="" providerId="" clId="Web-{BD2BE982-321D-4960-A7BB-F4784696A7C4}" dt="2019-10-16T15:06:37.803" v="1"/>
          <ac:spMkLst>
            <pc:docMk/>
            <pc:sldMk cId="2748563546" sldId="280"/>
            <ac:spMk id="7" creationId="{35490F70-503F-437B-8D9A-6E12595599EF}"/>
          </ac:spMkLst>
        </pc:spChg>
        <pc:spChg chg="add mod">
          <ac:chgData name="" userId="" providerId="" clId="Web-{BD2BE982-321D-4960-A7BB-F4784696A7C4}" dt="2019-10-16T15:07:20.522" v="5" actId="1076"/>
          <ac:spMkLst>
            <pc:docMk/>
            <pc:sldMk cId="2748563546" sldId="280"/>
            <ac:spMk id="9" creationId="{144E94C1-96D2-4C9F-BBD9-3D75528E646F}"/>
          </ac:spMkLst>
        </pc:spChg>
      </pc:sldChg>
      <pc:sldChg chg="modSp">
        <pc:chgData name="" userId="" providerId="" clId="Web-{BD2BE982-321D-4960-A7BB-F4784696A7C4}" dt="2019-10-16T15:07:38.694" v="7" actId="20577"/>
        <pc:sldMkLst>
          <pc:docMk/>
          <pc:sldMk cId="2381167320" sldId="281"/>
        </pc:sldMkLst>
        <pc:spChg chg="mod">
          <ac:chgData name="" userId="" providerId="" clId="Web-{BD2BE982-321D-4960-A7BB-F4784696A7C4}" dt="2019-10-16T15:07:38.694" v="7" actId="20577"/>
          <ac:spMkLst>
            <pc:docMk/>
            <pc:sldMk cId="2381167320" sldId="281"/>
            <ac:spMk id="4" creationId="{00000000-0000-0000-0000-000000000000}"/>
          </ac:spMkLst>
        </pc:spChg>
      </pc:sldChg>
      <pc:sldChg chg="modSp">
        <pc:chgData name="" userId="" providerId="" clId="Web-{BD2BE982-321D-4960-A7BB-F4784696A7C4}" dt="2019-10-16T15:07:45.882" v="9" actId="20577"/>
        <pc:sldMkLst>
          <pc:docMk/>
          <pc:sldMk cId="84436457" sldId="282"/>
        </pc:sldMkLst>
        <pc:spChg chg="mod">
          <ac:chgData name="" userId="" providerId="" clId="Web-{BD2BE982-321D-4960-A7BB-F4784696A7C4}" dt="2019-10-16T15:07:45.882" v="9" actId="20577"/>
          <ac:spMkLst>
            <pc:docMk/>
            <pc:sldMk cId="84436457" sldId="282"/>
            <ac:spMk id="4" creationId="{00000000-0000-0000-0000-000000000000}"/>
          </ac:spMkLst>
        </pc:spChg>
      </pc:sldChg>
      <pc:sldChg chg="modSp">
        <pc:chgData name="" userId="" providerId="" clId="Web-{BD2BE982-321D-4960-A7BB-F4784696A7C4}" dt="2019-10-16T15:07:50.585" v="11" actId="20577"/>
        <pc:sldMkLst>
          <pc:docMk/>
          <pc:sldMk cId="1362046406" sldId="283"/>
        </pc:sldMkLst>
        <pc:spChg chg="mod">
          <ac:chgData name="" userId="" providerId="" clId="Web-{BD2BE982-321D-4960-A7BB-F4784696A7C4}" dt="2019-10-16T15:07:50.585" v="11" actId="20577"/>
          <ac:spMkLst>
            <pc:docMk/>
            <pc:sldMk cId="1362046406" sldId="283"/>
            <ac:spMk id="4" creationId="{00000000-0000-0000-0000-000000000000}"/>
          </ac:spMkLst>
        </pc:spChg>
      </pc:sldChg>
    </pc:docChg>
  </pc:docChgLst>
  <pc:docChgLst>
    <pc:chgData clId="Web-{B7F51BAF-8BC7-46DD-9AB2-D6A5A507297E}"/>
    <pc:docChg chg="modSld">
      <pc:chgData name="" userId="" providerId="" clId="Web-{B7F51BAF-8BC7-46DD-9AB2-D6A5A507297E}" dt="2019-10-21T21:32:20.103" v="34" actId="20577"/>
      <pc:docMkLst>
        <pc:docMk/>
      </pc:docMkLst>
      <pc:sldChg chg="modSp">
        <pc:chgData name="" userId="" providerId="" clId="Web-{B7F51BAF-8BC7-46DD-9AB2-D6A5A507297E}" dt="2019-10-21T21:32:20.103" v="33" actId="20577"/>
        <pc:sldMkLst>
          <pc:docMk/>
          <pc:sldMk cId="1665877674" sldId="277"/>
        </pc:sldMkLst>
        <pc:spChg chg="mod">
          <ac:chgData name="" userId="" providerId="" clId="Web-{B7F51BAF-8BC7-46DD-9AB2-D6A5A507297E}" dt="2019-10-21T21:32:20.103" v="33" actId="20577"/>
          <ac:spMkLst>
            <pc:docMk/>
            <pc:sldMk cId="1665877674" sldId="277"/>
            <ac:spMk id="4"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0FC472E-393E-2448-AD5D-0C8FB18E8A77}" type="datetimeFigureOut">
              <a:rPr lang="en-US" smtClean="0"/>
              <a:pPr/>
              <a:t>11/3/2019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11917F7-83E4-C149-9F24-86C875F684DA}" type="slidenum">
              <a:rPr lang="en-US" smtClean="0"/>
              <a:pPr/>
              <a:t>‹#›</a:t>
            </a:fld>
            <a:endParaRPr lang="en-US"/>
          </a:p>
        </p:txBody>
      </p:sp>
    </p:spTree>
    <p:extLst>
      <p:ext uri="{BB962C8B-B14F-4D97-AF65-F5344CB8AC3E}">
        <p14:creationId xmlns:p14="http://schemas.microsoft.com/office/powerpoint/2010/main" val="210492159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A1B7AB-BE48-0D4F-AACE-173603B943C4}" type="datetimeFigureOut">
              <a:rPr lang="en-US" smtClean="0"/>
              <a:pPr/>
              <a:t>11/3/2019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2AF3334-C92F-1B40-A090-7CBDBEAF57AE}" type="slidenum">
              <a:rPr lang="en-US" smtClean="0"/>
              <a:pPr/>
              <a:t>‹#›</a:t>
            </a:fld>
            <a:endParaRPr lang="en-US"/>
          </a:p>
        </p:txBody>
      </p:sp>
    </p:spTree>
    <p:extLst>
      <p:ext uri="{BB962C8B-B14F-4D97-AF65-F5344CB8AC3E}">
        <p14:creationId xmlns:p14="http://schemas.microsoft.com/office/powerpoint/2010/main" val="105184994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rotWithShape="1">
          <a:blip r:embed="rId2"/>
          <a:stretch>
            <a:fillRect/>
          </a:stretch>
        </a:blipFill>
        <a:effectLst/>
      </p:bgPr>
    </p:bg>
    <p:spTree>
      <p:nvGrpSpPr>
        <p:cNvPr id="1" name=""/>
        <p:cNvGrpSpPr/>
        <p:nvPr/>
      </p:nvGrpSpPr>
      <p:grpSpPr>
        <a:xfrm>
          <a:off x="0" y="0"/>
          <a:ext cx="0" cy="0"/>
          <a:chOff x="0" y="0"/>
          <a:chExt cx="0" cy="0"/>
        </a:xfrm>
      </p:grpSpPr>
      <p:sp>
        <p:nvSpPr>
          <p:cNvPr id="7" name="Title Placeholder 1"/>
          <p:cNvSpPr>
            <a:spLocks noGrp="1"/>
          </p:cNvSpPr>
          <p:nvPr>
            <p:ph type="title" hasCustomPrompt="1"/>
          </p:nvPr>
        </p:nvSpPr>
        <p:spPr>
          <a:xfrm>
            <a:off x="609334" y="1225281"/>
            <a:ext cx="4855420" cy="2145999"/>
          </a:xfrm>
          <a:prstGeom prst="rect">
            <a:avLst/>
          </a:prstGeom>
        </p:spPr>
        <p:txBody>
          <a:bodyPr vert="horz" lIns="0" tIns="0" rIns="0" bIns="0" rtlCol="0" anchor="t">
            <a:noAutofit/>
          </a:bodyPr>
          <a:lstStyle>
            <a:lvl1pPr>
              <a:lnSpc>
                <a:spcPct val="86000"/>
              </a:lnSpc>
              <a:defRPr sz="4000" baseline="0"/>
            </a:lvl1pPr>
          </a:lstStyle>
          <a:p>
            <a:r>
              <a:rPr lang="en-CA" dirty="0"/>
              <a:t>Book Title</a:t>
            </a:r>
            <a:endParaRPr lang="en-US" dirty="0"/>
          </a:p>
        </p:txBody>
      </p:sp>
      <p:sp>
        <p:nvSpPr>
          <p:cNvPr id="8" name="Text Placeholder 2"/>
          <p:cNvSpPr>
            <a:spLocks noGrp="1"/>
          </p:cNvSpPr>
          <p:nvPr>
            <p:ph idx="1" hasCustomPrompt="1"/>
          </p:nvPr>
        </p:nvSpPr>
        <p:spPr>
          <a:xfrm>
            <a:off x="609334" y="3591751"/>
            <a:ext cx="4855420" cy="250140"/>
          </a:xfrm>
          <a:prstGeom prst="rect">
            <a:avLst/>
          </a:prstGeom>
        </p:spPr>
        <p:txBody>
          <a:bodyPr vert="horz" lIns="0" tIns="0" rIns="0" bIns="0" rtlCol="0">
            <a:normAutofit/>
          </a:bodyPr>
          <a:lstStyle>
            <a:lvl1pPr marL="0" indent="0">
              <a:buNone/>
              <a:defRPr sz="1800"/>
            </a:lvl1pPr>
            <a:lvl2pPr marL="454025" indent="0">
              <a:buNone/>
              <a:defRPr/>
            </a:lvl2pPr>
            <a:lvl3pPr marL="893762" indent="0">
              <a:buNone/>
              <a:defRPr/>
            </a:lvl3pPr>
            <a:lvl4pPr marL="1347788" indent="0">
              <a:buNone/>
              <a:defRPr/>
            </a:lvl4pPr>
            <a:lvl5pPr marL="1795463" indent="0">
              <a:buNone/>
              <a:defRPr/>
            </a:lvl5pPr>
          </a:lstStyle>
          <a:p>
            <a:pPr lvl="0"/>
            <a:r>
              <a:rPr lang="en-CA" dirty="0"/>
              <a:t>Edited by</a:t>
            </a:r>
            <a:endParaRPr lang="en-US" dirty="0"/>
          </a:p>
        </p:txBody>
      </p:sp>
      <p:sp>
        <p:nvSpPr>
          <p:cNvPr id="12" name="Text Placeholder 2"/>
          <p:cNvSpPr>
            <a:spLocks noGrp="1"/>
          </p:cNvSpPr>
          <p:nvPr>
            <p:ph idx="10" hasCustomPrompt="1"/>
          </p:nvPr>
        </p:nvSpPr>
        <p:spPr>
          <a:xfrm>
            <a:off x="609334" y="3852468"/>
            <a:ext cx="4855420" cy="439109"/>
          </a:xfrm>
          <a:prstGeom prst="rect">
            <a:avLst/>
          </a:prstGeom>
        </p:spPr>
        <p:txBody>
          <a:bodyPr vert="horz" lIns="0" tIns="0" rIns="0" bIns="0" rtlCol="0">
            <a:noAutofit/>
          </a:bodyPr>
          <a:lstStyle>
            <a:lvl1pPr marL="0" indent="0">
              <a:buNone/>
              <a:defRPr sz="2600" b="0"/>
            </a:lvl1pPr>
            <a:lvl2pPr marL="454025" indent="0">
              <a:buNone/>
              <a:defRPr/>
            </a:lvl2pPr>
            <a:lvl3pPr marL="893762" indent="0">
              <a:buNone/>
              <a:defRPr/>
            </a:lvl3pPr>
            <a:lvl4pPr marL="1347788" indent="0">
              <a:buNone/>
              <a:defRPr/>
            </a:lvl4pPr>
            <a:lvl5pPr marL="1795463" indent="0">
              <a:buNone/>
              <a:defRPr/>
            </a:lvl5pPr>
          </a:lstStyle>
          <a:p>
            <a:pPr lvl="0"/>
            <a:r>
              <a:rPr lang="en-CA" dirty="0"/>
              <a:t>Author</a:t>
            </a:r>
            <a:endParaRPr lang="en-US" dirty="0"/>
          </a:p>
        </p:txBody>
      </p:sp>
      <p:sp>
        <p:nvSpPr>
          <p:cNvPr id="13" name="Text Placeholder 2"/>
          <p:cNvSpPr>
            <a:spLocks noGrp="1"/>
          </p:cNvSpPr>
          <p:nvPr>
            <p:ph idx="11" hasCustomPrompt="1"/>
          </p:nvPr>
        </p:nvSpPr>
        <p:spPr>
          <a:xfrm>
            <a:off x="609334" y="4265921"/>
            <a:ext cx="4855420" cy="236595"/>
          </a:xfrm>
          <a:prstGeom prst="rect">
            <a:avLst/>
          </a:prstGeom>
        </p:spPr>
        <p:txBody>
          <a:bodyPr vert="horz" lIns="0" tIns="0" rIns="0" bIns="0" rtlCol="0">
            <a:normAutofit/>
          </a:bodyPr>
          <a:lstStyle>
            <a:lvl1pPr marL="0" indent="0">
              <a:buNone/>
              <a:defRPr sz="1300" b="0" baseline="0"/>
            </a:lvl1pPr>
            <a:lvl2pPr marL="454025" indent="0">
              <a:buNone/>
              <a:defRPr/>
            </a:lvl2pPr>
            <a:lvl3pPr marL="893762" indent="0">
              <a:buNone/>
              <a:defRPr/>
            </a:lvl3pPr>
            <a:lvl4pPr marL="1347788" indent="0">
              <a:buNone/>
              <a:defRPr/>
            </a:lvl4pPr>
            <a:lvl5pPr marL="1795463" indent="0">
              <a:buNone/>
              <a:defRPr/>
            </a:lvl5pPr>
          </a:lstStyle>
          <a:p>
            <a:pPr lvl="0"/>
            <a:r>
              <a:rPr lang="en-CA" dirty="0"/>
              <a:t>Author’s Title</a:t>
            </a:r>
            <a:endParaRPr lang="en-US" dirty="0"/>
          </a:p>
        </p:txBody>
      </p:sp>
      <p:sp>
        <p:nvSpPr>
          <p:cNvPr id="4" name="Text Placeholder 3"/>
          <p:cNvSpPr>
            <a:spLocks noGrp="1"/>
          </p:cNvSpPr>
          <p:nvPr>
            <p:ph type="body" sz="quarter" idx="12" hasCustomPrompt="1"/>
          </p:nvPr>
        </p:nvSpPr>
        <p:spPr>
          <a:xfrm>
            <a:off x="609600" y="4643044"/>
            <a:ext cx="4854575" cy="285058"/>
          </a:xfrm>
          <a:prstGeom prst="rect">
            <a:avLst/>
          </a:prstGeom>
        </p:spPr>
        <p:txBody>
          <a:bodyPr vert="horz" lIns="0" bIns="0"/>
          <a:lstStyle>
            <a:lvl1pPr marL="0" indent="0">
              <a:buFontTx/>
              <a:buNone/>
              <a:defRPr sz="1200" cap="all" baseline="0">
                <a:solidFill>
                  <a:srgbClr val="0A3E28"/>
                </a:solidFill>
              </a:defRPr>
            </a:lvl1pPr>
            <a:lvl2pPr marL="454025" indent="0">
              <a:buFontTx/>
              <a:buNone/>
              <a:defRPr sz="1200" cap="all">
                <a:solidFill>
                  <a:srgbClr val="0A3E28"/>
                </a:solidFill>
              </a:defRPr>
            </a:lvl2pPr>
            <a:lvl3pPr marL="893762" indent="0">
              <a:buFontTx/>
              <a:buNone/>
              <a:defRPr sz="1200" cap="all">
                <a:solidFill>
                  <a:srgbClr val="0A3E28"/>
                </a:solidFill>
              </a:defRPr>
            </a:lvl3pPr>
            <a:lvl4pPr marL="1347788" indent="0">
              <a:buFontTx/>
              <a:buNone/>
              <a:defRPr sz="1200" cap="all">
                <a:solidFill>
                  <a:srgbClr val="0A3E28"/>
                </a:solidFill>
              </a:defRPr>
            </a:lvl4pPr>
            <a:lvl5pPr marL="1795463" indent="0">
              <a:buFontTx/>
              <a:buNone/>
              <a:defRPr sz="1200" cap="all">
                <a:solidFill>
                  <a:srgbClr val="0A3E28"/>
                </a:solidFill>
              </a:defRPr>
            </a:lvl5pPr>
          </a:lstStyle>
          <a:p>
            <a:pPr lvl="0"/>
            <a:r>
              <a:rPr lang="en-CA" dirty="0"/>
              <a:t>Creative commons license text</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Click to edit Master title style</a:t>
            </a:r>
            <a:endParaRPr lang="en-US" dirty="0"/>
          </a:p>
        </p:txBody>
      </p:sp>
      <p:sp>
        <p:nvSpPr>
          <p:cNvPr id="3" name="Vertical Text Placeholder 2"/>
          <p:cNvSpPr>
            <a:spLocks noGrp="1"/>
          </p:cNvSpPr>
          <p:nvPr>
            <p:ph type="body" orient="vert" idx="1"/>
          </p:nvPr>
        </p:nvSpPr>
        <p:spPr>
          <a:xfrm>
            <a:off x="1411086" y="1566931"/>
            <a:ext cx="7132401" cy="3493590"/>
          </a:xfrm>
          <a:prstGeom prst="rect">
            <a:avLst/>
          </a:prstGeom>
        </p:spPr>
        <p:txBody>
          <a:bodyPr vert="eaVert"/>
          <a:lstStyle>
            <a:lvl1pPr>
              <a:defRPr sz="2000"/>
            </a:lvl1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7"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pPr/>
              <a:t>‹#›</a:t>
            </a:fld>
            <a:endParaRPr lang="en-US" dirty="0"/>
          </a:p>
        </p:txBody>
      </p:sp>
      <p:sp>
        <p:nvSpPr>
          <p:cNvPr id="6"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705523"/>
            <a:ext cx="2057400" cy="4425550"/>
          </a:xfrm>
        </p:spPr>
        <p:txBody>
          <a:bodyPr vert="eaVert"/>
          <a:lstStyle/>
          <a:p>
            <a:r>
              <a:rPr lang="en-CA" dirty="0"/>
              <a:t>Click to edit Master title style</a:t>
            </a:r>
            <a:endParaRPr lang="en-US" dirty="0"/>
          </a:p>
        </p:txBody>
      </p:sp>
      <p:sp>
        <p:nvSpPr>
          <p:cNvPr id="3" name="Vertical Text Placeholder 2"/>
          <p:cNvSpPr>
            <a:spLocks noGrp="1"/>
          </p:cNvSpPr>
          <p:nvPr>
            <p:ph type="body" orient="vert" idx="1"/>
          </p:nvPr>
        </p:nvSpPr>
        <p:spPr>
          <a:xfrm>
            <a:off x="1404572" y="705523"/>
            <a:ext cx="5072427" cy="4425550"/>
          </a:xfrm>
          <a:prstGeom prst="rect">
            <a:avLst/>
          </a:prstGeom>
        </p:spPr>
        <p:txBody>
          <a:bodyPr vert="eaVert">
            <a:normAutofit/>
          </a:bodyPr>
          <a:lstStyle>
            <a:lvl1pPr>
              <a:defRPr sz="2000"/>
            </a:lvl1pPr>
            <a:lvl2pPr>
              <a:defRPr sz="2000"/>
            </a:lvl2pPr>
            <a:lvl3pPr>
              <a:defRPr sz="2000"/>
            </a:lvl3pPr>
            <a:lvl4pPr>
              <a:defRPr sz="2000"/>
            </a:lvl4pPr>
            <a:lvl5pPr>
              <a:defRPr sz="2000"/>
            </a:lvl5p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7"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pPr/>
              <a:t>‹#›</a:t>
            </a:fld>
            <a:endParaRPr lang="en-US" dirty="0"/>
          </a:p>
        </p:txBody>
      </p:sp>
      <p:sp>
        <p:nvSpPr>
          <p:cNvPr id="6"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a:t>Click to edit Master title style</a:t>
            </a:r>
            <a:endParaRPr lang="en-US"/>
          </a:p>
        </p:txBody>
      </p:sp>
      <p:sp>
        <p:nvSpPr>
          <p:cNvPr id="4" name="Slide Number Placeholder 3"/>
          <p:cNvSpPr>
            <a:spLocks noGrp="1"/>
          </p:cNvSpPr>
          <p:nvPr>
            <p:ph type="sldNum" sz="quarter" idx="11"/>
          </p:nvPr>
        </p:nvSpPr>
        <p:spPr/>
        <p:txBody>
          <a:bodyPr/>
          <a:lstStyle/>
          <a:p>
            <a:fld id="{53708381-048D-D742-9678-285B0AD95280}" type="slidenum">
              <a:rPr lang="en-US" smtClean="0"/>
              <a:pPr/>
              <a:t>‹#›</a:t>
            </a:fld>
            <a:endParaRPr lang="en-US" dirty="0"/>
          </a:p>
        </p:txBody>
      </p:sp>
      <p:sp>
        <p:nvSpPr>
          <p:cNvPr id="5"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extLst>
      <p:ext uri="{BB962C8B-B14F-4D97-AF65-F5344CB8AC3E}">
        <p14:creationId xmlns:p14="http://schemas.microsoft.com/office/powerpoint/2010/main" val="35225908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Custom Layout">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333" y="2076663"/>
            <a:ext cx="7934154" cy="537914"/>
          </a:xfrm>
        </p:spPr>
        <p:txBody>
          <a:bodyPr>
            <a:noAutofit/>
          </a:bodyPr>
          <a:lstStyle>
            <a:lvl1pPr>
              <a:defRPr sz="3600">
                <a:solidFill>
                  <a:schemeClr val="bg1"/>
                </a:solidFill>
              </a:defRPr>
            </a:lvl1pPr>
          </a:lstStyle>
          <a:p>
            <a:r>
              <a:rPr lang="en-CA" dirty="0"/>
              <a:t>Presenters</a:t>
            </a:r>
            <a:endParaRPr lang="en-US" dirty="0"/>
          </a:p>
        </p:txBody>
      </p:sp>
      <p:sp>
        <p:nvSpPr>
          <p:cNvPr id="8" name="Text Placeholder 2"/>
          <p:cNvSpPr>
            <a:spLocks noGrp="1"/>
          </p:cNvSpPr>
          <p:nvPr>
            <p:ph idx="1" hasCustomPrompt="1"/>
          </p:nvPr>
        </p:nvSpPr>
        <p:spPr>
          <a:xfrm>
            <a:off x="609333" y="1638499"/>
            <a:ext cx="4855420" cy="332936"/>
          </a:xfrm>
          <a:prstGeom prst="rect">
            <a:avLst/>
          </a:prstGeom>
        </p:spPr>
        <p:txBody>
          <a:bodyPr vert="horz" lIns="0" tIns="0" rIns="0" bIns="0" rtlCol="0">
            <a:normAutofit/>
          </a:bodyPr>
          <a:lstStyle>
            <a:lvl1pPr marL="0" indent="0">
              <a:buNone/>
              <a:defRPr sz="1800">
                <a:solidFill>
                  <a:srgbClr val="F5BB34"/>
                </a:solidFill>
              </a:defRPr>
            </a:lvl1pPr>
            <a:lvl2pPr marL="454025" indent="0">
              <a:buNone/>
              <a:defRPr/>
            </a:lvl2pPr>
            <a:lvl3pPr marL="893762" indent="0">
              <a:buNone/>
              <a:defRPr/>
            </a:lvl3pPr>
            <a:lvl4pPr marL="1347788" indent="0">
              <a:buNone/>
              <a:defRPr/>
            </a:lvl4pPr>
            <a:lvl5pPr marL="1795463" indent="0">
              <a:buNone/>
              <a:defRPr/>
            </a:lvl5pPr>
          </a:lstStyle>
          <a:p>
            <a:pPr lvl="0"/>
            <a:r>
              <a:rPr lang="en-CA" dirty="0"/>
              <a:t>Presented by</a:t>
            </a:r>
            <a:endParaRPr lang="en-US" dirty="0"/>
          </a:p>
        </p:txBody>
      </p:sp>
      <p:sp>
        <p:nvSpPr>
          <p:cNvPr id="9" name="Text Placeholder 2"/>
          <p:cNvSpPr>
            <a:spLocks noGrp="1"/>
          </p:cNvSpPr>
          <p:nvPr>
            <p:ph idx="10" hasCustomPrompt="1"/>
          </p:nvPr>
        </p:nvSpPr>
        <p:spPr>
          <a:xfrm>
            <a:off x="609334" y="4019013"/>
            <a:ext cx="4855420" cy="531322"/>
          </a:xfrm>
          <a:prstGeom prst="rect">
            <a:avLst/>
          </a:prstGeom>
        </p:spPr>
        <p:txBody>
          <a:bodyPr vert="horz" lIns="0" tIns="0" rIns="0" bIns="0" rtlCol="0">
            <a:noAutofit/>
          </a:bodyPr>
          <a:lstStyle>
            <a:lvl1pPr marL="0" indent="0">
              <a:buNone/>
              <a:defRPr sz="3600" b="1" baseline="0">
                <a:solidFill>
                  <a:schemeClr val="bg1"/>
                </a:solidFill>
              </a:defRPr>
            </a:lvl1pPr>
            <a:lvl2pPr marL="454025" indent="0">
              <a:buNone/>
              <a:defRPr/>
            </a:lvl2pPr>
            <a:lvl3pPr marL="893762" indent="0">
              <a:buNone/>
              <a:defRPr/>
            </a:lvl3pPr>
            <a:lvl4pPr marL="1347788" indent="0">
              <a:buNone/>
              <a:defRPr/>
            </a:lvl4pPr>
            <a:lvl5pPr marL="1795463" indent="0">
              <a:buNone/>
              <a:defRPr/>
            </a:lvl5pPr>
          </a:lstStyle>
          <a:p>
            <a:pPr lvl="0"/>
            <a:r>
              <a:rPr lang="en-CA" dirty="0"/>
              <a:t>Thank you!</a:t>
            </a:r>
            <a:endParaRPr lang="en-US" dirty="0"/>
          </a:p>
        </p:txBody>
      </p:sp>
      <p:sp>
        <p:nvSpPr>
          <p:cNvPr id="11" name="Text Placeholder 3"/>
          <p:cNvSpPr>
            <a:spLocks noGrp="1"/>
          </p:cNvSpPr>
          <p:nvPr>
            <p:ph type="body" sz="quarter" idx="12" hasCustomPrompt="1"/>
          </p:nvPr>
        </p:nvSpPr>
        <p:spPr>
          <a:xfrm>
            <a:off x="609600" y="4643044"/>
            <a:ext cx="4854575" cy="285372"/>
          </a:xfrm>
          <a:prstGeom prst="rect">
            <a:avLst/>
          </a:prstGeom>
        </p:spPr>
        <p:txBody>
          <a:bodyPr vert="horz" lIns="0" bIns="0"/>
          <a:lstStyle>
            <a:lvl1pPr marL="0" indent="0">
              <a:buFontTx/>
              <a:buNone/>
              <a:defRPr sz="1200" cap="all" baseline="0">
                <a:solidFill>
                  <a:srgbClr val="F5BB34"/>
                </a:solidFill>
              </a:defRPr>
            </a:lvl1pPr>
            <a:lvl2pPr marL="454025" indent="0">
              <a:buFontTx/>
              <a:buNone/>
              <a:defRPr sz="1200" cap="all">
                <a:solidFill>
                  <a:srgbClr val="0A3E28"/>
                </a:solidFill>
              </a:defRPr>
            </a:lvl2pPr>
            <a:lvl3pPr marL="893762" indent="0">
              <a:buFontTx/>
              <a:buNone/>
              <a:defRPr sz="1200" cap="all">
                <a:solidFill>
                  <a:srgbClr val="0A3E28"/>
                </a:solidFill>
              </a:defRPr>
            </a:lvl3pPr>
            <a:lvl4pPr marL="1347788" indent="0">
              <a:buFontTx/>
              <a:buNone/>
              <a:defRPr sz="1200" cap="all">
                <a:solidFill>
                  <a:srgbClr val="0A3E28"/>
                </a:solidFill>
              </a:defRPr>
            </a:lvl4pPr>
            <a:lvl5pPr marL="1795463" indent="0">
              <a:buFontTx/>
              <a:buNone/>
              <a:defRPr sz="1200" cap="all">
                <a:solidFill>
                  <a:srgbClr val="0A3E28"/>
                </a:solidFill>
              </a:defRPr>
            </a:lvl5pPr>
          </a:lstStyle>
          <a:p>
            <a:pPr lvl="0"/>
            <a:r>
              <a:rPr lang="en-CA" dirty="0"/>
              <a:t>Creative commons license text</a:t>
            </a:r>
            <a:endParaRPr lang="en-US" dirty="0"/>
          </a:p>
        </p:txBody>
      </p:sp>
    </p:spTree>
    <p:extLst>
      <p:ext uri="{BB962C8B-B14F-4D97-AF65-F5344CB8AC3E}">
        <p14:creationId xmlns:p14="http://schemas.microsoft.com/office/powerpoint/2010/main" val="16499074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1411086" y="838048"/>
            <a:ext cx="7275714" cy="489013"/>
          </a:xfrm>
          <a:prstGeom prst="rect">
            <a:avLst/>
          </a:prstGeom>
        </p:spPr>
        <p:txBody>
          <a:bodyPr vert="horz" lIns="0" tIns="0" rIns="0" bIns="0" rtlCol="0" anchor="t">
            <a:normAutofit/>
          </a:bodyPr>
          <a:lstStyle/>
          <a:p>
            <a:r>
              <a:rPr lang="en-CA" dirty="0"/>
              <a:t>Click to edit Master title style</a:t>
            </a:r>
            <a:endParaRPr lang="en-US" dirty="0"/>
          </a:p>
        </p:txBody>
      </p:sp>
      <p:sp>
        <p:nvSpPr>
          <p:cNvPr id="8" name="Text Placeholder 2"/>
          <p:cNvSpPr>
            <a:spLocks noGrp="1"/>
          </p:cNvSpPr>
          <p:nvPr>
            <p:ph idx="1"/>
          </p:nvPr>
        </p:nvSpPr>
        <p:spPr>
          <a:xfrm>
            <a:off x="1411086" y="1566931"/>
            <a:ext cx="7132401" cy="3647552"/>
          </a:xfrm>
          <a:prstGeom prst="rect">
            <a:avLst/>
          </a:prstGeom>
        </p:spPr>
        <p:txBody>
          <a:bodyPr vert="horz" lIns="0" tIns="0" rIns="0" bIns="0" rtlCol="0">
            <a:normAutofit/>
          </a:body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6"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
        <p:nvSpPr>
          <p:cNvPr id="2" name="Slide Number Placeholder 1"/>
          <p:cNvSpPr>
            <a:spLocks noGrp="1"/>
          </p:cNvSpPr>
          <p:nvPr>
            <p:ph type="sldNum" sz="quarter" idx="13"/>
          </p:nvPr>
        </p:nvSpPr>
        <p:spPr/>
        <p:txBody>
          <a:bodyPr/>
          <a:lstStyle/>
          <a:p>
            <a:fld id="{53708381-048D-D742-9678-285B0AD95280}"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404573" y="2046015"/>
            <a:ext cx="7090140" cy="1770221"/>
          </a:xfrm>
        </p:spPr>
        <p:txBody>
          <a:bodyPr anchor="t"/>
          <a:lstStyle>
            <a:lvl1pPr algn="l">
              <a:defRPr sz="4000" b="1" cap="all"/>
            </a:lvl1pPr>
          </a:lstStyle>
          <a:p>
            <a:r>
              <a:rPr lang="en-CA" dirty="0"/>
              <a:t>Section title</a:t>
            </a:r>
            <a:endParaRPr lang="en-US" dirty="0"/>
          </a:p>
        </p:txBody>
      </p:sp>
      <p:sp>
        <p:nvSpPr>
          <p:cNvPr id="3" name="Text Placeholder 2"/>
          <p:cNvSpPr>
            <a:spLocks noGrp="1"/>
          </p:cNvSpPr>
          <p:nvPr>
            <p:ph type="body" idx="1" hasCustomPrompt="1"/>
          </p:nvPr>
        </p:nvSpPr>
        <p:spPr>
          <a:xfrm>
            <a:off x="1404573" y="636213"/>
            <a:ext cx="7090140" cy="1044213"/>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dirty="0"/>
              <a:t>Section Lead</a:t>
            </a:r>
          </a:p>
        </p:txBody>
      </p:sp>
      <p:sp>
        <p:nvSpPr>
          <p:cNvPr id="8" name="Text Placeholder 2"/>
          <p:cNvSpPr>
            <a:spLocks noGrp="1"/>
          </p:cNvSpPr>
          <p:nvPr>
            <p:ph idx="13" hasCustomPrompt="1"/>
          </p:nvPr>
        </p:nvSpPr>
        <p:spPr>
          <a:xfrm>
            <a:off x="1404573" y="4072022"/>
            <a:ext cx="4855420" cy="439109"/>
          </a:xfrm>
          <a:prstGeom prst="rect">
            <a:avLst/>
          </a:prstGeom>
        </p:spPr>
        <p:txBody>
          <a:bodyPr vert="horz" lIns="0" tIns="0" rIns="0" bIns="0" rtlCol="0">
            <a:noAutofit/>
          </a:bodyPr>
          <a:lstStyle>
            <a:lvl1pPr marL="0" indent="0">
              <a:buNone/>
              <a:defRPr sz="2600" b="0"/>
            </a:lvl1pPr>
            <a:lvl2pPr marL="454025" indent="0">
              <a:buNone/>
              <a:defRPr/>
            </a:lvl2pPr>
            <a:lvl3pPr marL="893762" indent="0">
              <a:buNone/>
              <a:defRPr/>
            </a:lvl3pPr>
            <a:lvl4pPr marL="1347788" indent="0">
              <a:buNone/>
              <a:defRPr/>
            </a:lvl4pPr>
            <a:lvl5pPr marL="1795463" indent="0">
              <a:buNone/>
              <a:defRPr/>
            </a:lvl5pPr>
          </a:lstStyle>
          <a:p>
            <a:pPr lvl="0"/>
            <a:r>
              <a:rPr lang="en-CA" dirty="0"/>
              <a:t>Section Subtitle</a:t>
            </a:r>
            <a:endParaRPr lang="en-US" dirty="0"/>
          </a:p>
        </p:txBody>
      </p:sp>
      <p:sp>
        <p:nvSpPr>
          <p:cNvPr id="9"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pPr/>
              <a:t>‹#›</a:t>
            </a:fld>
            <a:endParaRPr lang="en-US" dirty="0"/>
          </a:p>
        </p:txBody>
      </p:sp>
      <p:sp>
        <p:nvSpPr>
          <p:cNvPr id="10"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Click to edit Master title style</a:t>
            </a:r>
            <a:endParaRPr lang="en-US" dirty="0"/>
          </a:p>
        </p:txBody>
      </p:sp>
      <p:sp>
        <p:nvSpPr>
          <p:cNvPr id="3" name="Content Placeholder 2"/>
          <p:cNvSpPr>
            <a:spLocks noGrp="1"/>
          </p:cNvSpPr>
          <p:nvPr>
            <p:ph sz="half" idx="1"/>
          </p:nvPr>
        </p:nvSpPr>
        <p:spPr>
          <a:xfrm>
            <a:off x="1404572" y="1600200"/>
            <a:ext cx="3418778" cy="3466735"/>
          </a:xfrm>
          <a:prstGeom prst="rect">
            <a:avLst/>
          </a:prstGeom>
        </p:spPr>
        <p:txBody>
          <a:bodyPr lIns="0" tIns="0" bIns="0">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4" name="Content Placeholder 3"/>
          <p:cNvSpPr>
            <a:spLocks noGrp="1"/>
          </p:cNvSpPr>
          <p:nvPr>
            <p:ph sz="half" idx="2"/>
          </p:nvPr>
        </p:nvSpPr>
        <p:spPr>
          <a:xfrm>
            <a:off x="5111980" y="1600200"/>
            <a:ext cx="3574819" cy="3466735"/>
          </a:xfrm>
          <a:prstGeom prst="rect">
            <a:avLst/>
          </a:prstGeom>
        </p:spPr>
        <p:txBody>
          <a:bodyPr lIns="0" tIns="0" bIns="0">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8"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pPr/>
              <a:t>‹#›</a:t>
            </a:fld>
            <a:endParaRPr lang="en-US" dirty="0"/>
          </a:p>
        </p:txBody>
      </p:sp>
      <p:sp>
        <p:nvSpPr>
          <p:cNvPr id="9"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CA"/>
              <a:t>Click to edit Master title style</a:t>
            </a:r>
            <a:endParaRPr lang="en-US"/>
          </a:p>
        </p:txBody>
      </p:sp>
      <p:sp>
        <p:nvSpPr>
          <p:cNvPr id="3" name="Text Placeholder 2"/>
          <p:cNvSpPr>
            <a:spLocks noGrp="1"/>
          </p:cNvSpPr>
          <p:nvPr>
            <p:ph type="body" idx="1"/>
          </p:nvPr>
        </p:nvSpPr>
        <p:spPr>
          <a:xfrm>
            <a:off x="1404572" y="1535113"/>
            <a:ext cx="3470090" cy="639762"/>
          </a:xfrm>
          <a:prstGeom prst="rect">
            <a:avLst/>
          </a:prstGeom>
        </p:spPr>
        <p:txBody>
          <a:bodyPr lIns="0" tIns="0" bIns="0" anchor="t" anchorCtr="0">
            <a:noAutofit/>
          </a:bodyPr>
          <a:lstStyle>
            <a:lvl1pPr marL="0" indent="0">
              <a:buNone/>
              <a:defRPr sz="2200" b="1">
                <a:solidFill>
                  <a:srgbClr val="0A3E28"/>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dirty="0"/>
              <a:t>Click to edit Master text styles</a:t>
            </a:r>
          </a:p>
        </p:txBody>
      </p:sp>
      <p:sp>
        <p:nvSpPr>
          <p:cNvPr id="4" name="Content Placeholder 3"/>
          <p:cNvSpPr>
            <a:spLocks noGrp="1"/>
          </p:cNvSpPr>
          <p:nvPr>
            <p:ph sz="half" idx="2"/>
          </p:nvPr>
        </p:nvSpPr>
        <p:spPr>
          <a:xfrm>
            <a:off x="1404572" y="2311580"/>
            <a:ext cx="3470090" cy="2734099"/>
          </a:xfrm>
          <a:prstGeom prst="rect">
            <a:avLst/>
          </a:prstGeom>
        </p:spPr>
        <p:txBody>
          <a:bodyPr lIns="0" tIns="0" bIns="0" anchor="t" anchorCtr="0">
            <a:normAutofit/>
          </a:bodyPr>
          <a:lstStyle>
            <a:lvl1pPr>
              <a:defRPr sz="2000"/>
            </a:lvl1pPr>
            <a:lvl2pPr>
              <a:defRPr sz="2000"/>
            </a:lvl2pPr>
            <a:lvl3pPr>
              <a:defRPr sz="2000"/>
            </a:lvl3pPr>
            <a:lvl4pPr>
              <a:defRPr sz="2000"/>
            </a:lvl4pPr>
            <a:lvl5pPr>
              <a:defRPr sz="2000"/>
            </a:lvl5pPr>
            <a:lvl6pPr>
              <a:defRPr sz="1600"/>
            </a:lvl6pPr>
            <a:lvl7pPr>
              <a:defRPr sz="1600"/>
            </a:lvl7pPr>
            <a:lvl8pPr>
              <a:defRPr sz="1600"/>
            </a:lvl8pPr>
            <a:lvl9pPr>
              <a:defRPr sz="1600"/>
            </a:lvl9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5" name="Text Placeholder 4"/>
          <p:cNvSpPr>
            <a:spLocks noGrp="1"/>
          </p:cNvSpPr>
          <p:nvPr>
            <p:ph type="body" sz="quarter" idx="3"/>
          </p:nvPr>
        </p:nvSpPr>
        <p:spPr>
          <a:xfrm>
            <a:off x="5169707" y="1535113"/>
            <a:ext cx="3517092" cy="639762"/>
          </a:xfrm>
          <a:prstGeom prst="rect">
            <a:avLst/>
          </a:prstGeom>
        </p:spPr>
        <p:txBody>
          <a:bodyPr lIns="0" tIns="0" bIns="0" anchor="t" anchorCtr="0">
            <a:normAutofit/>
          </a:bodyPr>
          <a:lstStyle>
            <a:lvl1pPr marL="0" indent="0">
              <a:buNone/>
              <a:defRPr sz="2200" b="1">
                <a:solidFill>
                  <a:srgbClr val="0A3E28"/>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dirty="0"/>
              <a:t>Click to edit Master text styles</a:t>
            </a:r>
          </a:p>
        </p:txBody>
      </p:sp>
      <p:sp>
        <p:nvSpPr>
          <p:cNvPr id="6" name="Content Placeholder 5"/>
          <p:cNvSpPr>
            <a:spLocks noGrp="1"/>
          </p:cNvSpPr>
          <p:nvPr>
            <p:ph sz="quarter" idx="4"/>
          </p:nvPr>
        </p:nvSpPr>
        <p:spPr>
          <a:xfrm>
            <a:off x="5169707" y="2311580"/>
            <a:ext cx="3517093" cy="2734099"/>
          </a:xfrm>
          <a:prstGeom prst="rect">
            <a:avLst/>
          </a:prstGeom>
        </p:spPr>
        <p:txBody>
          <a:bodyPr lIns="0" tIns="0" bIns="0" anchor="t" anchorCtr="0">
            <a:normAutofit/>
          </a:bodyPr>
          <a:lstStyle>
            <a:lvl1pPr>
              <a:defRPr sz="2000"/>
            </a:lvl1pPr>
            <a:lvl2pPr>
              <a:defRPr sz="2000"/>
            </a:lvl2pPr>
            <a:lvl3pPr>
              <a:defRPr sz="2000"/>
            </a:lvl3pPr>
            <a:lvl4pPr>
              <a:defRPr sz="2000"/>
            </a:lvl4pPr>
            <a:lvl5pPr>
              <a:defRPr sz="2000"/>
            </a:lvl5pPr>
            <a:lvl6pPr>
              <a:defRPr sz="1600"/>
            </a:lvl6pPr>
            <a:lvl7pPr>
              <a:defRPr sz="1600"/>
            </a:lvl7pPr>
            <a:lvl8pPr>
              <a:defRPr sz="1600"/>
            </a:lvl8pPr>
            <a:lvl9pPr>
              <a:defRPr sz="1600"/>
            </a:lvl9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10"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pPr/>
              <a:t>‹#›</a:t>
            </a:fld>
            <a:endParaRPr lang="en-US" dirty="0"/>
          </a:p>
        </p:txBody>
      </p:sp>
      <p:sp>
        <p:nvSpPr>
          <p:cNvPr id="9"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a:t>Click to edit Master title style</a:t>
            </a:r>
            <a:endParaRPr lang="en-US"/>
          </a:p>
        </p:txBody>
      </p:sp>
      <p:sp>
        <p:nvSpPr>
          <p:cNvPr id="6"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pPr/>
              <a:t>‹#›</a:t>
            </a:fld>
            <a:endParaRPr lang="en-US" dirty="0"/>
          </a:p>
        </p:txBody>
      </p:sp>
      <p:sp>
        <p:nvSpPr>
          <p:cNvPr id="5"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pPr/>
              <a:t>‹#›</a:t>
            </a:fld>
            <a:endParaRPr lang="en-US" dirty="0"/>
          </a:p>
        </p:txBody>
      </p:sp>
      <p:sp>
        <p:nvSpPr>
          <p:cNvPr id="4"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11086" y="838048"/>
            <a:ext cx="2392433" cy="597052"/>
          </a:xfrm>
        </p:spPr>
        <p:txBody>
          <a:bodyPr anchor="b"/>
          <a:lstStyle>
            <a:lvl1pPr algn="l">
              <a:defRPr sz="2000" b="1">
                <a:solidFill>
                  <a:srgbClr val="0A3E28"/>
                </a:solidFill>
              </a:defRPr>
            </a:lvl1pPr>
          </a:lstStyle>
          <a:p>
            <a:r>
              <a:rPr lang="en-CA" dirty="0"/>
              <a:t>Click to edit Master title style</a:t>
            </a:r>
            <a:endParaRPr lang="en-US" dirty="0"/>
          </a:p>
        </p:txBody>
      </p:sp>
      <p:sp>
        <p:nvSpPr>
          <p:cNvPr id="3" name="Content Placeholder 2"/>
          <p:cNvSpPr>
            <a:spLocks noGrp="1"/>
          </p:cNvSpPr>
          <p:nvPr>
            <p:ph idx="1"/>
          </p:nvPr>
        </p:nvSpPr>
        <p:spPr>
          <a:xfrm>
            <a:off x="4092150" y="838048"/>
            <a:ext cx="4444923" cy="4363577"/>
          </a:xfrm>
          <a:prstGeom prst="rect">
            <a:avLst/>
          </a:prstGeom>
        </p:spPr>
        <p:txBody>
          <a:bodyPr lIns="0" tIns="0" bIns="0">
            <a:normAutofit/>
          </a:bodyPr>
          <a:lstStyle>
            <a:lvl1pPr>
              <a:defRPr sz="2200"/>
            </a:lvl1pPr>
            <a:lvl2pPr>
              <a:defRPr sz="2200"/>
            </a:lvl2pPr>
            <a:lvl3pPr>
              <a:defRPr sz="2200"/>
            </a:lvl3pPr>
            <a:lvl4pPr>
              <a:defRPr sz="2200"/>
            </a:lvl4pPr>
            <a:lvl5pPr>
              <a:defRPr sz="2200"/>
            </a:lvl5pPr>
            <a:lvl6pPr>
              <a:defRPr sz="2000"/>
            </a:lvl6pPr>
            <a:lvl7pPr>
              <a:defRPr sz="2000"/>
            </a:lvl7pPr>
            <a:lvl8pPr>
              <a:defRPr sz="2000"/>
            </a:lvl8pPr>
            <a:lvl9pPr>
              <a:defRPr sz="2000"/>
            </a:lvl9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4" name="Text Placeholder 3"/>
          <p:cNvSpPr>
            <a:spLocks noGrp="1"/>
          </p:cNvSpPr>
          <p:nvPr>
            <p:ph type="body" sz="half" idx="2"/>
          </p:nvPr>
        </p:nvSpPr>
        <p:spPr>
          <a:xfrm>
            <a:off x="1404573" y="1539322"/>
            <a:ext cx="2398946" cy="3662303"/>
          </a:xfrm>
          <a:prstGeom prst="rect">
            <a:avLst/>
          </a:prstGeom>
        </p:spPr>
        <p:txBody>
          <a:bodyPr lIns="0" tIns="0" bIns="0"/>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dirty="0"/>
              <a:t>Click to edit Master text styles</a:t>
            </a:r>
          </a:p>
        </p:txBody>
      </p:sp>
      <p:sp>
        <p:nvSpPr>
          <p:cNvPr id="8"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pPr/>
              <a:t>‹#›</a:t>
            </a:fld>
            <a:endParaRPr lang="en-US" dirty="0"/>
          </a:p>
        </p:txBody>
      </p:sp>
      <p:sp>
        <p:nvSpPr>
          <p:cNvPr id="7"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11086" y="4640254"/>
            <a:ext cx="7132401" cy="279162"/>
          </a:xfrm>
        </p:spPr>
        <p:txBody>
          <a:bodyPr anchor="b">
            <a:normAutofit/>
          </a:bodyPr>
          <a:lstStyle>
            <a:lvl1pPr algn="l">
              <a:defRPr sz="1800" b="1"/>
            </a:lvl1pPr>
          </a:lstStyle>
          <a:p>
            <a:r>
              <a:rPr lang="en-CA" dirty="0"/>
              <a:t>Click to edit Master title style</a:t>
            </a:r>
            <a:endParaRPr lang="en-US" dirty="0"/>
          </a:p>
        </p:txBody>
      </p:sp>
      <p:sp>
        <p:nvSpPr>
          <p:cNvPr id="3" name="Picture Placeholder 2"/>
          <p:cNvSpPr>
            <a:spLocks noGrp="1"/>
          </p:cNvSpPr>
          <p:nvPr>
            <p:ph type="pic" idx="1"/>
          </p:nvPr>
        </p:nvSpPr>
        <p:spPr>
          <a:xfrm>
            <a:off x="1404573" y="838048"/>
            <a:ext cx="7138914" cy="3645228"/>
          </a:xfrm>
          <a:prstGeom prst="rect">
            <a:avLst/>
          </a:prstGeom>
        </p:spPr>
        <p:txBody>
          <a:bodyPr lIns="0" rIns="0" bIns="0"/>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CA" dirty="0"/>
              <a:t>Drag picture to placeholder or click icon to add</a:t>
            </a:r>
            <a:endParaRPr lang="en-US" dirty="0"/>
          </a:p>
        </p:txBody>
      </p:sp>
      <p:sp>
        <p:nvSpPr>
          <p:cNvPr id="4" name="Text Placeholder 3"/>
          <p:cNvSpPr>
            <a:spLocks noGrp="1"/>
          </p:cNvSpPr>
          <p:nvPr>
            <p:ph type="body" sz="half" idx="2"/>
          </p:nvPr>
        </p:nvSpPr>
        <p:spPr>
          <a:xfrm>
            <a:off x="1411086" y="4988922"/>
            <a:ext cx="7132401" cy="257600"/>
          </a:xfrm>
          <a:prstGeom prst="rect">
            <a:avLst/>
          </a:prstGeom>
        </p:spPr>
        <p:txBody>
          <a:bodyPr lIns="0" rIns="0" bIns="0"/>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dirty="0"/>
              <a:t>Click to edit Master text styles</a:t>
            </a:r>
          </a:p>
        </p:txBody>
      </p:sp>
      <p:sp>
        <p:nvSpPr>
          <p:cNvPr id="9"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pPr/>
              <a:t>‹#›</a:t>
            </a:fld>
            <a:endParaRPr lang="en-US" dirty="0"/>
          </a:p>
        </p:txBody>
      </p:sp>
      <p:sp>
        <p:nvSpPr>
          <p:cNvPr id="7"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15"/>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411086" y="838048"/>
            <a:ext cx="7132401" cy="489013"/>
          </a:xfrm>
          <a:prstGeom prst="rect">
            <a:avLst/>
          </a:prstGeom>
        </p:spPr>
        <p:txBody>
          <a:bodyPr vert="horz" lIns="0" tIns="0" rIns="0" bIns="0" rtlCol="0" anchor="t">
            <a:normAutofit/>
          </a:bodyPr>
          <a:lstStyle/>
          <a:p>
            <a:r>
              <a:rPr lang="en-CA" dirty="0"/>
              <a:t>Click to edit Master title style</a:t>
            </a:r>
            <a:endParaRPr lang="en-US" dirty="0"/>
          </a:p>
        </p:txBody>
      </p:sp>
      <p:sp>
        <p:nvSpPr>
          <p:cNvPr id="7" name="Slide Number Placeholder 6"/>
          <p:cNvSpPr>
            <a:spLocks noGrp="1"/>
          </p:cNvSpPr>
          <p:nvPr>
            <p:ph type="sldNum" sz="quarter" idx="4"/>
          </p:nvPr>
        </p:nvSpPr>
        <p:spPr>
          <a:xfrm>
            <a:off x="6310923" y="5705066"/>
            <a:ext cx="566615" cy="365125"/>
          </a:xfrm>
          <a:prstGeom prst="rect">
            <a:avLst/>
          </a:prstGeom>
        </p:spPr>
        <p:txBody>
          <a:bodyPr vert="horz" lIns="0" tIns="45720" rIns="0" bIns="0" rtlCol="0" anchor="ctr"/>
          <a:lstStyle>
            <a:lvl1pPr algn="r">
              <a:defRPr sz="1600" b="1">
                <a:solidFill>
                  <a:schemeClr val="tx1">
                    <a:tint val="75000"/>
                  </a:schemeClr>
                </a:solidFill>
                <a:latin typeface="Arial"/>
                <a:cs typeface="Arial"/>
              </a:defRPr>
            </a:lvl1pPr>
          </a:lstStyle>
          <a:p>
            <a:fld id="{53708381-048D-D742-9678-285B0AD95280}" type="slidenum">
              <a:rPr lang="en-US" smtClean="0"/>
              <a:pPr/>
              <a:t>‹#›</a:t>
            </a:fld>
            <a:endParaRPr lang="en-US" dirty="0"/>
          </a:p>
        </p:txBody>
      </p:sp>
      <p:sp>
        <p:nvSpPr>
          <p:cNvPr id="8" name="TextBox 7"/>
          <p:cNvSpPr txBox="1"/>
          <p:nvPr userDrawn="1"/>
        </p:nvSpPr>
        <p:spPr>
          <a:xfrm>
            <a:off x="1411086" y="1566931"/>
            <a:ext cx="7132401" cy="438582"/>
          </a:xfrm>
          <a:prstGeom prst="rect">
            <a:avLst/>
          </a:prstGeom>
          <a:noFill/>
        </p:spPr>
        <p:txBody>
          <a:bodyPr wrap="square" lIns="0" bIns="0" rtlCol="0">
            <a:spAutoFit/>
          </a:bodyPr>
          <a:lstStyle/>
          <a:p>
            <a:pPr>
              <a:lnSpc>
                <a:spcPct val="150000"/>
              </a:lnSpc>
            </a:pP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708" r:id="rId12"/>
    <p:sldLayoutId id="2147483709" r:id="rId13"/>
  </p:sldLayoutIdLst>
  <p:hf hdr="0" ftr="0" dt="0"/>
  <p:txStyles>
    <p:titleStyle>
      <a:lvl1pPr algn="l" defTabSz="457200" rtl="0" eaLnBrk="1" latinLnBrk="0" hangingPunct="1">
        <a:spcBef>
          <a:spcPct val="0"/>
        </a:spcBef>
        <a:buNone/>
        <a:defRPr sz="3200" b="1" i="0" kern="1200">
          <a:solidFill>
            <a:srgbClr val="1A0704"/>
          </a:solidFill>
          <a:latin typeface="Arial"/>
          <a:ea typeface="+mj-ea"/>
          <a:cs typeface="Century Gothic"/>
        </a:defRPr>
      </a:lvl1pPr>
    </p:titleStyle>
    <p:bodyStyle>
      <a:lvl1pPr marL="266700" indent="-266700" algn="l" defTabSz="457200" rtl="0" eaLnBrk="1" latinLnBrk="0" hangingPunct="1">
        <a:spcBef>
          <a:spcPct val="20000"/>
        </a:spcBef>
        <a:buClr>
          <a:schemeClr val="accent2"/>
        </a:buClr>
        <a:buFont typeface="Arial"/>
        <a:buChar char="•"/>
        <a:defRPr sz="2200" b="0" i="0" kern="1200">
          <a:solidFill>
            <a:srgbClr val="1A0704"/>
          </a:solidFill>
          <a:latin typeface="Arial"/>
          <a:ea typeface="+mn-ea"/>
          <a:cs typeface="Century Gothic"/>
        </a:defRPr>
      </a:lvl1pPr>
      <a:lvl2pPr marL="720725" indent="-266700" algn="l" defTabSz="457200" rtl="0" eaLnBrk="1" latinLnBrk="0" hangingPunct="1">
        <a:spcBef>
          <a:spcPct val="20000"/>
        </a:spcBef>
        <a:buClr>
          <a:schemeClr val="accent2"/>
        </a:buClr>
        <a:buFont typeface="Arial"/>
        <a:buChar char="•"/>
        <a:defRPr sz="2200" b="0" i="0" kern="1200">
          <a:solidFill>
            <a:srgbClr val="1A0704"/>
          </a:solidFill>
          <a:latin typeface="Arial"/>
          <a:ea typeface="+mn-ea"/>
          <a:cs typeface="Century Gothic"/>
        </a:defRPr>
      </a:lvl2pPr>
      <a:lvl3pPr marL="1168400" indent="-274638" algn="l" defTabSz="457200" rtl="0" eaLnBrk="1" latinLnBrk="0" hangingPunct="1">
        <a:spcBef>
          <a:spcPct val="20000"/>
        </a:spcBef>
        <a:buClr>
          <a:schemeClr val="accent2"/>
        </a:buClr>
        <a:buFont typeface="Arial"/>
        <a:buChar char="•"/>
        <a:defRPr sz="2200" b="0" i="0" kern="1200">
          <a:solidFill>
            <a:srgbClr val="1A0704"/>
          </a:solidFill>
          <a:latin typeface="Arial"/>
          <a:ea typeface="+mn-ea"/>
          <a:cs typeface="Century Gothic"/>
        </a:defRPr>
      </a:lvl3pPr>
      <a:lvl4pPr marL="1614488" indent="-266700" algn="l" defTabSz="457200" rtl="0" eaLnBrk="1" latinLnBrk="0" hangingPunct="1">
        <a:spcBef>
          <a:spcPct val="20000"/>
        </a:spcBef>
        <a:buClr>
          <a:schemeClr val="accent2"/>
        </a:buClr>
        <a:buFont typeface="Arial"/>
        <a:buChar char="•"/>
        <a:defRPr sz="2200" b="0" i="0" kern="1200">
          <a:solidFill>
            <a:srgbClr val="1A0704"/>
          </a:solidFill>
          <a:latin typeface="Arial"/>
          <a:ea typeface="+mn-ea"/>
          <a:cs typeface="Century Gothic"/>
        </a:defRPr>
      </a:lvl4pPr>
      <a:lvl5pPr marL="2062163" indent="-266700" algn="l" defTabSz="457200" rtl="0" eaLnBrk="1" latinLnBrk="0" hangingPunct="1">
        <a:spcBef>
          <a:spcPct val="20000"/>
        </a:spcBef>
        <a:buClr>
          <a:schemeClr val="accent2"/>
        </a:buClr>
        <a:buFont typeface="Arial"/>
        <a:buChar char="•"/>
        <a:defRPr sz="2200" b="0" i="0" kern="1200">
          <a:solidFill>
            <a:srgbClr val="1A0704"/>
          </a:solidFill>
          <a:latin typeface="Arial"/>
          <a:ea typeface="+mn-ea"/>
          <a:cs typeface="Century Gothic"/>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www.afoabc.org/wp-content/uploads/2015/06/financial-literacy-handbook.pdf"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s://firstnations.org/knowledge-center/financial-education/bnc"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www.ppforum.ca/sites/default/files/Ottawa%20Roundtable%20on%20First%20Nations%20Financial%20Literacy.pdf"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www.trc.ca/websites/trcinstitution/File/2015/Findings/Principles%20of%20Truth%20and%20Reconciliation.pdf" TargetMode="External"/><Relationship Id="rId2" Type="http://schemas.openxmlformats.org/officeDocument/2006/relationships/hyperlink" Target="http://esask.uregina.ca/entry/fur_trade_posts.html" TargetMode="External"/><Relationship Id="rId1" Type="http://schemas.openxmlformats.org/officeDocument/2006/relationships/slideLayout" Target="../slideLayouts/slideLayout2.xml"/><Relationship Id="rId4" Type="http://schemas.openxmlformats.org/officeDocument/2006/relationships/hyperlink" Target="https://ammsa.com/publications/windspeaker/indian-act-permit-control-culture" TargetMode="External"/></Relationships>
</file>

<file path=ppt/slides/_rels/slide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hyperlink" Target="https://creativecommons.org/licenses/by-nc-sa/4.0/" TargetMode="External"/><Relationship Id="rId7" Type="http://schemas.openxmlformats.org/officeDocument/2006/relationships/hyperlink" Target="http://jvdwdesigns.com/" TargetMode="External"/><Relationship Id="rId2" Type="http://schemas.openxmlformats.org/officeDocument/2006/relationships/hyperlink" Target="https://financialempowerment.pressbooks.com/" TargetMode="External"/><Relationship Id="rId1" Type="http://schemas.openxmlformats.org/officeDocument/2006/relationships/slideLayout" Target="../slideLayouts/slideLayout2.xml"/><Relationship Id="rId6" Type="http://schemas.openxmlformats.org/officeDocument/2006/relationships/hyperlink" Target="mailto:open.textbooks@uregina.ca" TargetMode="External"/><Relationship Id="rId5" Type="http://schemas.openxmlformats.org/officeDocument/2006/relationships/hyperlink" Target="http://www.uregina.ca/open-access/open-textbooks" TargetMode="External"/><Relationship Id="rId4" Type="http://schemas.openxmlformats.org/officeDocument/2006/relationships/hyperlink" Target="https://creativecommons.org/licenses/by-nc-sa/4.0/legalcode"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0"/>
          </p:nvPr>
        </p:nvSpPr>
        <p:spPr>
          <a:xfrm>
            <a:off x="1194441" y="3894033"/>
            <a:ext cx="4339588" cy="439109"/>
          </a:xfrm>
        </p:spPr>
        <p:txBody>
          <a:bodyPr/>
          <a:lstStyle/>
          <a:p>
            <a:r>
              <a:rPr lang="en-CA" dirty="0">
                <a:latin typeface="+mj-lt"/>
              </a:rPr>
              <a:t>Bettina Schneider, PhD</a:t>
            </a:r>
          </a:p>
        </p:txBody>
      </p:sp>
      <p:sp>
        <p:nvSpPr>
          <p:cNvPr id="5" name="Content Placeholder 4"/>
          <p:cNvSpPr>
            <a:spLocks noGrp="1"/>
          </p:cNvSpPr>
          <p:nvPr>
            <p:ph idx="11"/>
          </p:nvPr>
        </p:nvSpPr>
        <p:spPr>
          <a:xfrm>
            <a:off x="1194440" y="4293631"/>
            <a:ext cx="4339589" cy="236595"/>
          </a:xfrm>
        </p:spPr>
        <p:txBody>
          <a:bodyPr>
            <a:normAutofit fontScale="77500" lnSpcReduction="20000"/>
          </a:bodyPr>
          <a:lstStyle/>
          <a:p>
            <a:r>
              <a:rPr lang="en-CA" dirty="0">
                <a:latin typeface="+mj-lt"/>
              </a:rPr>
              <a:t>Associate Vice-President Academic, First Nations University of Canada</a:t>
            </a:r>
          </a:p>
        </p:txBody>
      </p:sp>
      <p:sp>
        <p:nvSpPr>
          <p:cNvPr id="7" name="Text Placeholder 6"/>
          <p:cNvSpPr>
            <a:spLocks noGrp="1"/>
          </p:cNvSpPr>
          <p:nvPr>
            <p:ph type="body" sz="quarter" idx="12"/>
          </p:nvPr>
        </p:nvSpPr>
        <p:spPr>
          <a:xfrm>
            <a:off x="1194441" y="4643044"/>
            <a:ext cx="4269734" cy="285058"/>
          </a:xfrm>
        </p:spPr>
        <p:txBody>
          <a:bodyPr/>
          <a:lstStyle/>
          <a:p>
            <a:r>
              <a:rPr lang="en-US" dirty="0">
                <a:latin typeface="+mj-lt"/>
              </a:rPr>
              <a:t>Creative commons attribution non-commercial </a:t>
            </a:r>
            <a:r>
              <a:rPr lang="en-US" dirty="0" err="1">
                <a:latin typeface="+mj-lt"/>
              </a:rPr>
              <a:t>sharealike</a:t>
            </a:r>
            <a:r>
              <a:rPr lang="en-US" dirty="0">
                <a:latin typeface="+mj-lt"/>
              </a:rPr>
              <a:t> 4.0 international license</a:t>
            </a:r>
          </a:p>
        </p:txBody>
      </p:sp>
      <p:sp>
        <p:nvSpPr>
          <p:cNvPr id="9" name="Text Placeholder 2"/>
          <p:cNvSpPr txBox="1">
            <a:spLocks/>
          </p:cNvSpPr>
          <p:nvPr/>
        </p:nvSpPr>
        <p:spPr>
          <a:xfrm>
            <a:off x="609600" y="5823418"/>
            <a:ext cx="4855420" cy="250140"/>
          </a:xfrm>
          <a:prstGeom prst="rect">
            <a:avLst/>
          </a:prstGeom>
        </p:spPr>
        <p:txBody>
          <a:bodyPr vert="horz" lIns="0" tIns="0" rIns="0" bIns="0" rtlCol="0">
            <a:noAutofit/>
          </a:bodyPr>
          <a:lstStyle>
            <a:lvl1pPr marL="0" indent="0" algn="l" defTabSz="457200" rtl="0" eaLnBrk="1" latinLnBrk="0" hangingPunct="1">
              <a:spcBef>
                <a:spcPct val="20000"/>
              </a:spcBef>
              <a:buClr>
                <a:schemeClr val="accent2"/>
              </a:buClr>
              <a:buFont typeface="Arial"/>
              <a:buNone/>
              <a:defRPr sz="2200" b="1" i="0" kern="1200" cap="all">
                <a:solidFill>
                  <a:srgbClr val="0A3E28"/>
                </a:solidFill>
                <a:latin typeface="Arial"/>
                <a:ea typeface="+mn-ea"/>
                <a:cs typeface="Century Gothic"/>
              </a:defRPr>
            </a:lvl1pPr>
            <a:lvl2pPr marL="454025" indent="0" algn="l" defTabSz="457200" rtl="0" eaLnBrk="1" latinLnBrk="0" hangingPunct="1">
              <a:spcBef>
                <a:spcPct val="20000"/>
              </a:spcBef>
              <a:buClr>
                <a:schemeClr val="accent2"/>
              </a:buClr>
              <a:buFont typeface="Arial"/>
              <a:buNone/>
              <a:defRPr sz="2200" b="0" i="0" kern="1200">
                <a:solidFill>
                  <a:srgbClr val="1A0704"/>
                </a:solidFill>
                <a:latin typeface="Arial"/>
                <a:ea typeface="+mn-ea"/>
                <a:cs typeface="Century Gothic"/>
              </a:defRPr>
            </a:lvl2pPr>
            <a:lvl3pPr marL="893762" indent="0" algn="l" defTabSz="457200" rtl="0" eaLnBrk="1" latinLnBrk="0" hangingPunct="1">
              <a:spcBef>
                <a:spcPct val="20000"/>
              </a:spcBef>
              <a:buClr>
                <a:schemeClr val="accent2"/>
              </a:buClr>
              <a:buFont typeface="Arial"/>
              <a:buNone/>
              <a:defRPr sz="2200" b="0" i="0" kern="1200">
                <a:solidFill>
                  <a:srgbClr val="1A0704"/>
                </a:solidFill>
                <a:latin typeface="Arial"/>
                <a:ea typeface="+mn-ea"/>
                <a:cs typeface="Century Gothic"/>
              </a:defRPr>
            </a:lvl3pPr>
            <a:lvl4pPr marL="1347788" indent="0" algn="l" defTabSz="457200" rtl="0" eaLnBrk="1" latinLnBrk="0" hangingPunct="1">
              <a:spcBef>
                <a:spcPct val="20000"/>
              </a:spcBef>
              <a:buClr>
                <a:schemeClr val="accent2"/>
              </a:buClr>
              <a:buFont typeface="Arial"/>
              <a:buNone/>
              <a:defRPr sz="2200" b="0" i="0" kern="1200">
                <a:solidFill>
                  <a:srgbClr val="1A0704"/>
                </a:solidFill>
                <a:latin typeface="Arial"/>
                <a:ea typeface="+mn-ea"/>
                <a:cs typeface="Century Gothic"/>
              </a:defRPr>
            </a:lvl4pPr>
            <a:lvl5pPr marL="1795463" indent="0" algn="l" defTabSz="457200" rtl="0" eaLnBrk="1" latinLnBrk="0" hangingPunct="1">
              <a:spcBef>
                <a:spcPct val="20000"/>
              </a:spcBef>
              <a:buClr>
                <a:schemeClr val="accent2"/>
              </a:buClr>
              <a:buFont typeface="Arial"/>
              <a:buNone/>
              <a:defRPr sz="2200" b="0" i="0" kern="1200">
                <a:solidFill>
                  <a:srgbClr val="1A0704"/>
                </a:solidFill>
                <a:latin typeface="Arial"/>
                <a:ea typeface="+mn-ea"/>
                <a:cs typeface="Century Gothic"/>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CA" dirty="0">
                <a:latin typeface="+mj-lt"/>
              </a:rPr>
              <a:t>September 2019</a:t>
            </a:r>
            <a:endParaRPr lang="en-US" dirty="0">
              <a:latin typeface="+mj-lt"/>
            </a:endParaRPr>
          </a:p>
        </p:txBody>
      </p:sp>
      <p:pic>
        <p:nvPicPr>
          <p:cNvPr id="8" name="Picture 7" descr="FNUofCanada_Logo.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 y="3969773"/>
            <a:ext cx="515566" cy="1156409"/>
          </a:xfrm>
          <a:prstGeom prst="rect">
            <a:avLst/>
          </a:prstGeom>
        </p:spPr>
      </p:pic>
      <p:sp>
        <p:nvSpPr>
          <p:cNvPr id="10" name="Title 1"/>
          <p:cNvSpPr txBox="1">
            <a:spLocks/>
          </p:cNvSpPr>
          <p:nvPr/>
        </p:nvSpPr>
        <p:spPr>
          <a:xfrm>
            <a:off x="762000" y="772553"/>
            <a:ext cx="4392815" cy="2371986"/>
          </a:xfrm>
          <a:prstGeom prst="rect">
            <a:avLst/>
          </a:prstGeom>
        </p:spPr>
        <p:txBody>
          <a:bodyPr vert="horz" lIns="0" tIns="0" rIns="0" bIns="0" rtlCol="0" anchor="t">
            <a:noAutofit/>
          </a:bodyPr>
          <a:lstStyle/>
          <a:p>
            <a:pPr marL="0" marR="0" lvl="0" indent="0" algn="l" defTabSz="457200" rtl="0" eaLnBrk="1" fontAlgn="auto" latinLnBrk="0" hangingPunct="1">
              <a:lnSpc>
                <a:spcPct val="86000"/>
              </a:lnSpc>
              <a:spcBef>
                <a:spcPct val="0"/>
              </a:spcBef>
              <a:spcAft>
                <a:spcPts val="0"/>
              </a:spcAft>
              <a:buClrTx/>
              <a:buSzTx/>
              <a:buFontTx/>
              <a:buNone/>
              <a:tabLst/>
              <a:defRPr/>
            </a:pPr>
            <a:r>
              <a:rPr kumimoji="0" lang="en-US" sz="4000" b="1" i="0" u="none" strike="noStrike" kern="1200" cap="none" spc="0" normalizeH="0" baseline="0" noProof="0" dirty="0">
                <a:ln>
                  <a:noFill/>
                </a:ln>
                <a:solidFill>
                  <a:srgbClr val="1A0704"/>
                </a:solidFill>
                <a:effectLst/>
                <a:uLnTx/>
                <a:uFillTx/>
                <a:latin typeface="Arial"/>
                <a:ea typeface="+mj-ea"/>
                <a:cs typeface="Century Gothic"/>
              </a:rPr>
              <a:t>Determining Your</a:t>
            </a:r>
            <a:r>
              <a:rPr kumimoji="0" lang="en-US" sz="4000" b="1" i="0" u="none" strike="noStrike" kern="1200" cap="none" spc="0" normalizeH="0" noProof="0" dirty="0">
                <a:ln>
                  <a:noFill/>
                </a:ln>
                <a:solidFill>
                  <a:srgbClr val="1A0704"/>
                </a:solidFill>
                <a:effectLst/>
                <a:uLnTx/>
                <a:uFillTx/>
                <a:latin typeface="Arial"/>
                <a:ea typeface="+mj-ea"/>
                <a:cs typeface="Century Gothic"/>
              </a:rPr>
              <a:t> Money Culture</a:t>
            </a:r>
            <a:endParaRPr kumimoji="0" lang="en-US" sz="4000" b="1" i="0" u="none" strike="noStrike" kern="1200" cap="none" spc="0" normalizeH="0" baseline="0" noProof="0" dirty="0">
              <a:ln>
                <a:noFill/>
              </a:ln>
              <a:solidFill>
                <a:srgbClr val="1A0704"/>
              </a:solidFill>
              <a:effectLst/>
              <a:uLnTx/>
              <a:uFillTx/>
              <a:latin typeface="Arial"/>
              <a:ea typeface="+mj-ea"/>
              <a:cs typeface="Century Gothic"/>
            </a:endParaRPr>
          </a:p>
          <a:p>
            <a:pPr marL="0" marR="0" lvl="0" indent="0" algn="l" defTabSz="457200" rtl="0" eaLnBrk="1" fontAlgn="auto" latinLnBrk="0" hangingPunct="1">
              <a:lnSpc>
                <a:spcPct val="86000"/>
              </a:lnSpc>
              <a:spcBef>
                <a:spcPct val="0"/>
              </a:spcBef>
              <a:spcAft>
                <a:spcPts val="0"/>
              </a:spcAft>
              <a:buClrTx/>
              <a:buSzTx/>
              <a:buFontTx/>
              <a:buNone/>
              <a:tabLst/>
              <a:defRPr/>
            </a:pPr>
            <a:endParaRPr lang="en-US" sz="2400" b="1" dirty="0">
              <a:solidFill>
                <a:srgbClr val="1A0704"/>
              </a:solidFill>
              <a:latin typeface="Arial"/>
              <a:ea typeface="+mj-ea"/>
              <a:cs typeface="Century Gothic"/>
            </a:endParaRPr>
          </a:p>
          <a:p>
            <a:pPr marL="0" marR="0" lvl="0" indent="0" algn="l" defTabSz="457200" rtl="0" eaLnBrk="1" fontAlgn="auto" latinLnBrk="0" hangingPunct="1">
              <a:lnSpc>
                <a:spcPct val="86000"/>
              </a:lnSpc>
              <a:spcBef>
                <a:spcPct val="0"/>
              </a:spcBef>
              <a:spcAft>
                <a:spcPts val="0"/>
              </a:spcAft>
              <a:buClrTx/>
              <a:buSzTx/>
              <a:buFontTx/>
              <a:buNone/>
              <a:tabLst/>
              <a:defRPr/>
            </a:pPr>
            <a:r>
              <a:rPr kumimoji="0" lang="en-US" sz="2400" b="1" i="0" u="none" strike="noStrike" kern="1200" cap="none" spc="0" normalizeH="0" baseline="0" noProof="0" dirty="0">
                <a:ln>
                  <a:noFill/>
                </a:ln>
                <a:solidFill>
                  <a:srgbClr val="1A0704"/>
                </a:solidFill>
                <a:effectLst/>
                <a:uLnTx/>
                <a:uFillTx/>
                <a:latin typeface="Arial"/>
                <a:ea typeface="+mj-ea"/>
                <a:cs typeface="Century Gothic"/>
              </a:rPr>
              <a:t>Introduction</a:t>
            </a:r>
            <a:endParaRPr kumimoji="0" lang="en-US" sz="4000" b="1" i="0" u="none" strike="noStrike" kern="1200" cap="none" spc="0" normalizeH="0" baseline="0" noProof="0" dirty="0">
              <a:ln>
                <a:noFill/>
              </a:ln>
              <a:solidFill>
                <a:srgbClr val="1A0704"/>
              </a:solidFill>
              <a:effectLst/>
              <a:uLnTx/>
              <a:uFillTx/>
              <a:latin typeface="Arial"/>
              <a:ea typeface="+mj-ea"/>
              <a:cs typeface="Century Gothic"/>
            </a:endParaRPr>
          </a:p>
        </p:txBody>
      </p:sp>
    </p:spTree>
    <p:extLst>
      <p:ext uri="{BB962C8B-B14F-4D97-AF65-F5344CB8AC3E}">
        <p14:creationId xmlns:p14="http://schemas.microsoft.com/office/powerpoint/2010/main" val="35407038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Permit System</a:t>
            </a:r>
          </a:p>
        </p:txBody>
      </p:sp>
      <p:sp>
        <p:nvSpPr>
          <p:cNvPr id="4" name="Content Placeholder 3"/>
          <p:cNvSpPr>
            <a:spLocks noGrp="1"/>
          </p:cNvSpPr>
          <p:nvPr>
            <p:ph idx="1"/>
          </p:nvPr>
        </p:nvSpPr>
        <p:spPr/>
        <p:txBody>
          <a:bodyPr vert="horz" lIns="0" tIns="0" rIns="0" bIns="0" rtlCol="0" anchor="t">
            <a:normAutofit lnSpcReduction="10000"/>
          </a:bodyPr>
          <a:lstStyle/>
          <a:p>
            <a:r>
              <a:rPr lang="en-CA" sz="2000" dirty="0">
                <a:cs typeface="Arial"/>
              </a:rPr>
              <a:t>According Sarah Carter (1990), under the </a:t>
            </a:r>
            <a:r>
              <a:rPr lang="en-CA" sz="2000" i="1" dirty="0">
                <a:cs typeface="Arial"/>
              </a:rPr>
              <a:t>Indian Act, </a:t>
            </a:r>
            <a:r>
              <a:rPr lang="en-CA" sz="2000" dirty="0">
                <a:cs typeface="Arial"/>
              </a:rPr>
              <a:t>the permit system led the Indian Affairs Department to assert control over the financial transactions of First Nations people.</a:t>
            </a:r>
          </a:p>
          <a:p>
            <a:r>
              <a:rPr lang="en-CA" sz="2000" dirty="0">
                <a:cs typeface="Arial"/>
              </a:rPr>
              <a:t>The Governor-in-Council could "prohibit or regulate the sale, barter, exchange, or gift by an Indian or Indian band of any grain, root crop, or other produce grown on any reserve in western Canada," (Carter, 1990, p.156).</a:t>
            </a:r>
          </a:p>
          <a:p>
            <a:r>
              <a:rPr lang="en-CA" sz="2000" dirty="0">
                <a:cs typeface="Arial"/>
              </a:rPr>
              <a:t>Trade and barter with First Nations was also restricted. </a:t>
            </a:r>
          </a:p>
          <a:p>
            <a:r>
              <a:rPr lang="en-CA" sz="2000" dirty="0">
                <a:cs typeface="Arial"/>
              </a:rPr>
              <a:t>Through the permit system, First Nations seldom handled cash and had little control over their economic lives (Warden, 1993).</a:t>
            </a:r>
            <a:endParaRPr lang="en-CA" dirty="0"/>
          </a:p>
          <a:p>
            <a:pPr>
              <a:spcBef>
                <a:spcPct val="0"/>
              </a:spcBef>
            </a:pPr>
            <a:endParaRPr lang="en-CA" altLang="en-US" sz="2000" dirty="0"/>
          </a:p>
        </p:txBody>
      </p:sp>
      <p:sp>
        <p:nvSpPr>
          <p:cNvPr id="5" name="Text Placeholder 4"/>
          <p:cNvSpPr>
            <a:spLocks noGrp="1"/>
          </p:cNvSpPr>
          <p:nvPr>
            <p:ph type="body" idx="12"/>
          </p:nvPr>
        </p:nvSpPr>
        <p:spPr/>
        <p:txBody>
          <a:bodyPr/>
          <a:lstStyle/>
          <a:p>
            <a:r>
              <a:rPr lang="en-US" dirty="0"/>
              <a:t>CC-BY-NC-SA 4.0 INTERNATIONAL LICENSE</a:t>
            </a:r>
          </a:p>
          <a:p>
            <a:endParaRPr lang="en-US" dirty="0"/>
          </a:p>
        </p:txBody>
      </p:sp>
      <p:sp>
        <p:nvSpPr>
          <p:cNvPr id="6" name="Slide Number Placeholder 4"/>
          <p:cNvSpPr>
            <a:spLocks noGrp="1"/>
          </p:cNvSpPr>
          <p:nvPr>
            <p:ph type="sldNum" sz="quarter" idx="13"/>
          </p:nvPr>
        </p:nvSpPr>
        <p:spPr>
          <a:xfrm>
            <a:off x="6310923" y="5705066"/>
            <a:ext cx="566615" cy="365125"/>
          </a:xfrm>
        </p:spPr>
        <p:txBody>
          <a:bodyPr/>
          <a:lstStyle/>
          <a:p>
            <a:fld id="{53708381-048D-D742-9678-285B0AD95280}" type="slidenum">
              <a:rPr lang="en-US" smtClean="0"/>
              <a:pPr/>
              <a:t>10</a:t>
            </a:fld>
            <a:endParaRPr lang="en-US" dirty="0"/>
          </a:p>
        </p:txBody>
      </p:sp>
    </p:spTree>
    <p:extLst>
      <p:ext uri="{BB962C8B-B14F-4D97-AF65-F5344CB8AC3E}">
        <p14:creationId xmlns:p14="http://schemas.microsoft.com/office/powerpoint/2010/main" val="16658776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Determining Your Money Culture</a:t>
            </a:r>
          </a:p>
        </p:txBody>
      </p:sp>
      <p:sp>
        <p:nvSpPr>
          <p:cNvPr id="4" name="Content Placeholder 3"/>
          <p:cNvSpPr>
            <a:spLocks noGrp="1"/>
          </p:cNvSpPr>
          <p:nvPr>
            <p:ph idx="1"/>
          </p:nvPr>
        </p:nvSpPr>
        <p:spPr/>
        <p:txBody>
          <a:bodyPr vert="horz" lIns="0" tIns="0" rIns="0" bIns="0" rtlCol="0" anchor="t">
            <a:normAutofit/>
          </a:bodyPr>
          <a:lstStyle/>
          <a:p>
            <a:pPr>
              <a:spcBef>
                <a:spcPct val="0"/>
              </a:spcBef>
            </a:pPr>
            <a:r>
              <a:rPr lang="en-US" sz="2000" dirty="0">
                <a:cs typeface="Arial"/>
              </a:rPr>
              <a:t>Financial empowerment is not only about building one’s personal finance skills and knowledge, but also about changing one’s financial </a:t>
            </a:r>
            <a:r>
              <a:rPr lang="en-US" sz="2000" dirty="0" err="1">
                <a:cs typeface="Arial"/>
              </a:rPr>
              <a:t>behaviour</a:t>
            </a:r>
            <a:r>
              <a:rPr lang="en-US" sz="2000" dirty="0">
                <a:cs typeface="Arial"/>
              </a:rPr>
              <a:t> in order to feel confident about making good financial decisions.</a:t>
            </a:r>
            <a:endParaRPr lang="en-US" altLang="en-US" sz="2000" dirty="0">
              <a:cs typeface="Arial"/>
            </a:endParaRPr>
          </a:p>
          <a:p>
            <a:pPr>
              <a:spcBef>
                <a:spcPct val="0"/>
              </a:spcBef>
            </a:pPr>
            <a:r>
              <a:rPr lang="en-US" sz="2000" dirty="0">
                <a:cs typeface="Arial"/>
              </a:rPr>
              <a:t>In order to change our financial </a:t>
            </a:r>
            <a:r>
              <a:rPr lang="en-US" sz="2000" dirty="0" err="1">
                <a:cs typeface="Arial"/>
              </a:rPr>
              <a:t>behaviour</a:t>
            </a:r>
            <a:r>
              <a:rPr lang="en-US" sz="2000" dirty="0">
                <a:cs typeface="Arial"/>
              </a:rPr>
              <a:t>, it is critical that we understand our values regarding money. </a:t>
            </a:r>
            <a:endParaRPr lang="en-US" altLang="en-US" sz="2000" dirty="0"/>
          </a:p>
          <a:p>
            <a:pPr>
              <a:spcBef>
                <a:spcPct val="0"/>
              </a:spcBef>
            </a:pPr>
            <a:r>
              <a:rPr lang="en-US" altLang="en-US" sz="2000" dirty="0"/>
              <a:t>“‘Money culture’ is what we incorporate from our values, attitudes, goals, and practices into how we manage or view the importance of money” (FNDI and </a:t>
            </a:r>
            <a:r>
              <a:rPr lang="en-US" altLang="en-US" sz="2000" dirty="0" err="1"/>
              <a:t>Oweesta</a:t>
            </a:r>
            <a:r>
              <a:rPr lang="en-US" altLang="en-US" sz="2000" dirty="0"/>
              <a:t>, 2016, p. 19). </a:t>
            </a:r>
          </a:p>
        </p:txBody>
      </p:sp>
      <p:sp>
        <p:nvSpPr>
          <p:cNvPr id="5" name="Text Placeholder 4"/>
          <p:cNvSpPr>
            <a:spLocks noGrp="1"/>
          </p:cNvSpPr>
          <p:nvPr>
            <p:ph type="body" idx="12"/>
          </p:nvPr>
        </p:nvSpPr>
        <p:spPr/>
        <p:txBody>
          <a:bodyPr/>
          <a:lstStyle/>
          <a:p>
            <a:r>
              <a:rPr lang="en-US" dirty="0"/>
              <a:t>CC-BY-NC-SA 4.0 INTERNATIONAL LICENSE</a:t>
            </a:r>
          </a:p>
          <a:p>
            <a:endParaRPr lang="en-US" dirty="0"/>
          </a:p>
        </p:txBody>
      </p:sp>
      <p:sp>
        <p:nvSpPr>
          <p:cNvPr id="6" name="Slide Number Placeholder 4"/>
          <p:cNvSpPr>
            <a:spLocks noGrp="1"/>
          </p:cNvSpPr>
          <p:nvPr>
            <p:ph type="sldNum" sz="quarter" idx="13"/>
          </p:nvPr>
        </p:nvSpPr>
        <p:spPr>
          <a:xfrm>
            <a:off x="6310923" y="5705066"/>
            <a:ext cx="566615" cy="365125"/>
          </a:xfrm>
        </p:spPr>
        <p:txBody>
          <a:bodyPr/>
          <a:lstStyle/>
          <a:p>
            <a:fld id="{53708381-048D-D742-9678-285B0AD95280}" type="slidenum">
              <a:rPr lang="en-US" smtClean="0"/>
              <a:pPr/>
              <a:t>11</a:t>
            </a:fld>
            <a:endParaRPr lang="en-US" dirty="0"/>
          </a:p>
        </p:txBody>
      </p:sp>
    </p:spTree>
    <p:extLst>
      <p:ext uri="{BB962C8B-B14F-4D97-AF65-F5344CB8AC3E}">
        <p14:creationId xmlns:p14="http://schemas.microsoft.com/office/powerpoint/2010/main" val="17473400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0725" y="838048"/>
            <a:ext cx="7921255" cy="489013"/>
          </a:xfrm>
        </p:spPr>
        <p:txBody>
          <a:bodyPr>
            <a:normAutofit fontScale="90000"/>
          </a:bodyPr>
          <a:lstStyle/>
          <a:p>
            <a:r>
              <a:rPr lang="en-US" dirty="0"/>
              <a:t>Determining Your Money Culture (continued) </a:t>
            </a:r>
          </a:p>
        </p:txBody>
      </p:sp>
      <p:sp>
        <p:nvSpPr>
          <p:cNvPr id="4" name="Content Placeholder 3"/>
          <p:cNvSpPr>
            <a:spLocks noGrp="1"/>
          </p:cNvSpPr>
          <p:nvPr>
            <p:ph idx="1"/>
          </p:nvPr>
        </p:nvSpPr>
        <p:spPr>
          <a:xfrm>
            <a:off x="1405299" y="1566931"/>
            <a:ext cx="7149762" cy="3902195"/>
          </a:xfrm>
        </p:spPr>
        <p:txBody>
          <a:bodyPr vert="horz" lIns="0" tIns="0" rIns="0" bIns="0" rtlCol="0" anchor="t">
            <a:normAutofit/>
          </a:bodyPr>
          <a:lstStyle/>
          <a:p>
            <a:r>
              <a:rPr lang="en-US" sz="2000" dirty="0">
                <a:cs typeface="Arial"/>
              </a:rPr>
              <a:t>Money culture is also about understanding our histories and how they impact our present situations.</a:t>
            </a:r>
            <a:endParaRPr lang="en-US" sz="2000" dirty="0"/>
          </a:p>
          <a:p>
            <a:r>
              <a:rPr lang="en-US" sz="2000" dirty="0">
                <a:cs typeface="Arial"/>
              </a:rPr>
              <a:t>As stated in the </a:t>
            </a:r>
            <a:r>
              <a:rPr lang="en-US" sz="2000" i="1" dirty="0">
                <a:cs typeface="Arial"/>
              </a:rPr>
              <a:t>First Nations Financial Literacy Ottawa roundtable summary report</a:t>
            </a:r>
            <a:r>
              <a:rPr lang="en-US" sz="2000" dirty="0">
                <a:cs typeface="Arial"/>
              </a:rPr>
              <a:t>, “To support financial literacy development, we have to address the much bigger and more profound exclusions between First Nations, Métis and Inuit communities and the rest of Canada, and develop more inclusive and generative public policy” (Public Policy Forum, 2015, p. 1).</a:t>
            </a:r>
            <a:endParaRPr lang="en-US" dirty="0"/>
          </a:p>
          <a:p>
            <a:pPr>
              <a:spcBef>
                <a:spcPct val="0"/>
              </a:spcBef>
            </a:pPr>
            <a:endParaRPr lang="en-US" sz="2000" dirty="0">
              <a:cs typeface="Arial"/>
            </a:endParaRPr>
          </a:p>
        </p:txBody>
      </p:sp>
      <p:sp>
        <p:nvSpPr>
          <p:cNvPr id="5" name="Text Placeholder 4"/>
          <p:cNvSpPr>
            <a:spLocks noGrp="1"/>
          </p:cNvSpPr>
          <p:nvPr>
            <p:ph type="body" idx="12"/>
          </p:nvPr>
        </p:nvSpPr>
        <p:spPr/>
        <p:txBody>
          <a:bodyPr/>
          <a:lstStyle/>
          <a:p>
            <a:r>
              <a:rPr lang="en-US" dirty="0"/>
              <a:t>CC-BY-NC-SA 4.0 INTERNATIONAL LICENSE</a:t>
            </a:r>
          </a:p>
          <a:p>
            <a:endParaRPr lang="en-US" dirty="0"/>
          </a:p>
        </p:txBody>
      </p:sp>
      <p:sp>
        <p:nvSpPr>
          <p:cNvPr id="6" name="Slide Number Placeholder 4"/>
          <p:cNvSpPr>
            <a:spLocks noGrp="1"/>
          </p:cNvSpPr>
          <p:nvPr>
            <p:ph type="sldNum" sz="quarter" idx="13"/>
          </p:nvPr>
        </p:nvSpPr>
        <p:spPr>
          <a:xfrm>
            <a:off x="6310923" y="5705066"/>
            <a:ext cx="566615" cy="365125"/>
          </a:xfrm>
        </p:spPr>
        <p:txBody>
          <a:bodyPr/>
          <a:lstStyle/>
          <a:p>
            <a:fld id="{53708381-048D-D742-9678-285B0AD95280}" type="slidenum">
              <a:rPr lang="en-US" smtClean="0"/>
              <a:pPr/>
              <a:t>12</a:t>
            </a:fld>
            <a:endParaRPr lang="en-US" dirty="0"/>
          </a:p>
        </p:txBody>
      </p:sp>
    </p:spTree>
    <p:extLst>
      <p:ext uri="{BB962C8B-B14F-4D97-AF65-F5344CB8AC3E}">
        <p14:creationId xmlns:p14="http://schemas.microsoft.com/office/powerpoint/2010/main" val="29665843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Exploring Values</a:t>
            </a:r>
          </a:p>
        </p:txBody>
      </p:sp>
      <p:sp>
        <p:nvSpPr>
          <p:cNvPr id="4" name="Content Placeholder 3"/>
          <p:cNvSpPr>
            <a:spLocks noGrp="1"/>
          </p:cNvSpPr>
          <p:nvPr>
            <p:ph idx="1"/>
          </p:nvPr>
        </p:nvSpPr>
        <p:spPr/>
        <p:txBody>
          <a:bodyPr>
            <a:normAutofit/>
          </a:bodyPr>
          <a:lstStyle/>
          <a:p>
            <a:pPr>
              <a:spcBef>
                <a:spcPct val="0"/>
              </a:spcBef>
            </a:pPr>
            <a:r>
              <a:rPr lang="en-US" altLang="en-US" sz="2000" dirty="0"/>
              <a:t>What influences our values:</a:t>
            </a:r>
          </a:p>
          <a:p>
            <a:pPr lvl="1">
              <a:spcBef>
                <a:spcPct val="0"/>
              </a:spcBef>
              <a:buFont typeface="Wingdings" pitchFamily="2" charset="2"/>
              <a:buChar char="Ø"/>
            </a:pPr>
            <a:r>
              <a:rPr lang="en-US" altLang="en-US" sz="2000" dirty="0"/>
              <a:t>Family members</a:t>
            </a:r>
          </a:p>
          <a:p>
            <a:pPr lvl="1">
              <a:spcBef>
                <a:spcPct val="0"/>
              </a:spcBef>
              <a:buFont typeface="Wingdings" pitchFamily="2" charset="2"/>
              <a:buChar char="Ø"/>
            </a:pPr>
            <a:r>
              <a:rPr lang="en-US" altLang="en-US" sz="2000" dirty="0"/>
              <a:t>Friends</a:t>
            </a:r>
          </a:p>
          <a:p>
            <a:pPr lvl="1">
              <a:spcBef>
                <a:spcPct val="0"/>
              </a:spcBef>
              <a:buFont typeface="Wingdings" pitchFamily="2" charset="2"/>
              <a:buChar char="Ø"/>
            </a:pPr>
            <a:r>
              <a:rPr lang="en-US" altLang="en-US" sz="2000" dirty="0"/>
              <a:t>Culture and heritage</a:t>
            </a:r>
          </a:p>
          <a:p>
            <a:pPr lvl="1">
              <a:spcBef>
                <a:spcPct val="0"/>
              </a:spcBef>
              <a:buFont typeface="Wingdings" pitchFamily="2" charset="2"/>
              <a:buChar char="Ø"/>
            </a:pPr>
            <a:r>
              <a:rPr lang="en-US" altLang="en-US" sz="2000" dirty="0"/>
              <a:t>Television, movies, music, etc.</a:t>
            </a:r>
          </a:p>
          <a:p>
            <a:pPr lvl="1">
              <a:spcBef>
                <a:spcPct val="0"/>
              </a:spcBef>
              <a:buFont typeface="Wingdings" pitchFamily="2" charset="2"/>
              <a:buChar char="Ø"/>
            </a:pPr>
            <a:r>
              <a:rPr lang="en-US" altLang="en-US" sz="2000" dirty="0"/>
              <a:t>Advertising</a:t>
            </a:r>
          </a:p>
          <a:p>
            <a:pPr>
              <a:spcBef>
                <a:spcPct val="0"/>
              </a:spcBef>
            </a:pPr>
            <a:r>
              <a:rPr lang="en-US" altLang="en-US" sz="2000" dirty="0"/>
              <a:t>How can money be a positive force in your life? How can we change our relationship to money so that it can be a benefit to us, our families, friends, and communities?</a:t>
            </a:r>
          </a:p>
          <a:p>
            <a:pPr>
              <a:spcBef>
                <a:spcPct val="0"/>
              </a:spcBef>
            </a:pPr>
            <a:r>
              <a:rPr lang="en-US" altLang="en-US" sz="2000" dirty="0"/>
              <a:t>What is your money culture?</a:t>
            </a:r>
          </a:p>
        </p:txBody>
      </p:sp>
      <p:sp>
        <p:nvSpPr>
          <p:cNvPr id="5" name="Text Placeholder 4"/>
          <p:cNvSpPr>
            <a:spLocks noGrp="1"/>
          </p:cNvSpPr>
          <p:nvPr>
            <p:ph type="body" idx="12"/>
          </p:nvPr>
        </p:nvSpPr>
        <p:spPr/>
        <p:txBody>
          <a:bodyPr/>
          <a:lstStyle/>
          <a:p>
            <a:r>
              <a:rPr lang="en-US" dirty="0"/>
              <a:t>CC-BY-NC-SA 4.0 INTERNATIONAL LICENSE</a:t>
            </a:r>
          </a:p>
          <a:p>
            <a:endParaRPr lang="en-US" dirty="0"/>
          </a:p>
        </p:txBody>
      </p:sp>
      <p:sp>
        <p:nvSpPr>
          <p:cNvPr id="6" name="Slide Number Placeholder 4"/>
          <p:cNvSpPr>
            <a:spLocks noGrp="1"/>
          </p:cNvSpPr>
          <p:nvPr>
            <p:ph type="sldNum" sz="quarter" idx="13"/>
          </p:nvPr>
        </p:nvSpPr>
        <p:spPr>
          <a:xfrm>
            <a:off x="6310923" y="5705066"/>
            <a:ext cx="566615" cy="365125"/>
          </a:xfrm>
        </p:spPr>
        <p:txBody>
          <a:bodyPr/>
          <a:lstStyle/>
          <a:p>
            <a:fld id="{53708381-048D-D742-9678-285B0AD95280}" type="slidenum">
              <a:rPr lang="en-US" smtClean="0"/>
              <a:pPr/>
              <a:t>13</a:t>
            </a:fld>
            <a:endParaRPr lang="en-US" dirty="0"/>
          </a:p>
        </p:txBody>
      </p:sp>
    </p:spTree>
    <p:extLst>
      <p:ext uri="{BB962C8B-B14F-4D97-AF65-F5344CB8AC3E}">
        <p14:creationId xmlns:p14="http://schemas.microsoft.com/office/powerpoint/2010/main" val="38248340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Financial Fitness</a:t>
            </a:r>
            <a:endParaRPr lang="en-US" dirty="0"/>
          </a:p>
        </p:txBody>
      </p:sp>
      <p:sp>
        <p:nvSpPr>
          <p:cNvPr id="4" name="Content Placeholder 3"/>
          <p:cNvSpPr>
            <a:spLocks noGrp="1"/>
          </p:cNvSpPr>
          <p:nvPr>
            <p:ph idx="1"/>
          </p:nvPr>
        </p:nvSpPr>
        <p:spPr>
          <a:xfrm>
            <a:off x="988828" y="1566931"/>
            <a:ext cx="7554659" cy="3647552"/>
          </a:xfrm>
        </p:spPr>
        <p:txBody>
          <a:bodyPr>
            <a:normAutofit/>
          </a:bodyPr>
          <a:lstStyle/>
          <a:p>
            <a:pPr lvl="1">
              <a:buFont typeface="Arial" panose="020B0604020202020204" pitchFamily="34" charset="0"/>
              <a:buChar char="•"/>
            </a:pPr>
            <a:r>
              <a:rPr lang="en-US" altLang="en-US" sz="2000" dirty="0"/>
              <a:t>The AFOA equates financial literacy with financial fitness.</a:t>
            </a:r>
          </a:p>
          <a:p>
            <a:pPr lvl="1">
              <a:buFont typeface="Arial" panose="020B0604020202020204" pitchFamily="34" charset="0"/>
              <a:buChar char="•"/>
            </a:pPr>
            <a:r>
              <a:rPr lang="en-US" altLang="en-US" sz="2000" dirty="0"/>
              <a:t>Just like it takes effort to become and remain physically fit, it takes effort to become financially fit. </a:t>
            </a:r>
          </a:p>
          <a:p>
            <a:pPr lvl="1">
              <a:buFont typeface="Arial" panose="020B0604020202020204" pitchFamily="34" charset="0"/>
              <a:buChar char="•"/>
            </a:pPr>
            <a:r>
              <a:rPr lang="en-US" altLang="en-US" sz="2000" dirty="0"/>
              <a:t>“To enjoy the benefits of financial fitness, you have to train. You have to obtain information, knowledge and skills and apply them so you can make good choices about how you treat your money and how your money treats you” (AFOA BC, 2011, p. 7). </a:t>
            </a:r>
          </a:p>
        </p:txBody>
      </p:sp>
      <p:sp>
        <p:nvSpPr>
          <p:cNvPr id="5" name="Text Placeholder 4"/>
          <p:cNvSpPr>
            <a:spLocks noGrp="1"/>
          </p:cNvSpPr>
          <p:nvPr>
            <p:ph type="body" idx="12"/>
          </p:nvPr>
        </p:nvSpPr>
        <p:spPr/>
        <p:txBody>
          <a:bodyPr/>
          <a:lstStyle/>
          <a:p>
            <a:r>
              <a:rPr lang="en-US" dirty="0"/>
              <a:t>CC-BY-NC-SA 4.0 INTERNATIONAL LICENSE</a:t>
            </a:r>
          </a:p>
          <a:p>
            <a:endParaRPr lang="en-US" dirty="0"/>
          </a:p>
        </p:txBody>
      </p:sp>
      <p:sp>
        <p:nvSpPr>
          <p:cNvPr id="6" name="Slide Number Placeholder 4"/>
          <p:cNvSpPr>
            <a:spLocks noGrp="1"/>
          </p:cNvSpPr>
          <p:nvPr>
            <p:ph type="sldNum" sz="quarter" idx="13"/>
          </p:nvPr>
        </p:nvSpPr>
        <p:spPr>
          <a:xfrm>
            <a:off x="6310923" y="5705066"/>
            <a:ext cx="566615" cy="365125"/>
          </a:xfrm>
        </p:spPr>
        <p:txBody>
          <a:bodyPr/>
          <a:lstStyle/>
          <a:p>
            <a:fld id="{53708381-048D-D742-9678-285B0AD95280}" type="slidenum">
              <a:rPr lang="en-US" smtClean="0"/>
              <a:pPr/>
              <a:t>14</a:t>
            </a:fld>
            <a:endParaRPr lang="en-US" dirty="0"/>
          </a:p>
        </p:txBody>
      </p:sp>
    </p:spTree>
    <p:extLst>
      <p:ext uri="{BB962C8B-B14F-4D97-AF65-F5344CB8AC3E}">
        <p14:creationId xmlns:p14="http://schemas.microsoft.com/office/powerpoint/2010/main" val="26678301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References </a:t>
            </a:r>
          </a:p>
        </p:txBody>
      </p:sp>
      <p:sp>
        <p:nvSpPr>
          <p:cNvPr id="3" name="Content Placeholder 2"/>
          <p:cNvSpPr>
            <a:spLocks noGrp="1"/>
          </p:cNvSpPr>
          <p:nvPr>
            <p:ph idx="1"/>
          </p:nvPr>
        </p:nvSpPr>
        <p:spPr>
          <a:xfrm>
            <a:off x="1422459" y="1566931"/>
            <a:ext cx="7121028" cy="3761283"/>
          </a:xfrm>
        </p:spPr>
        <p:txBody>
          <a:bodyPr vert="horz" lIns="0" tIns="0" rIns="0" bIns="0" rtlCol="0" anchor="t">
            <a:normAutofit/>
          </a:bodyPr>
          <a:lstStyle/>
          <a:p>
            <a:pPr marL="0" indent="0">
              <a:buNone/>
            </a:pPr>
            <a:r>
              <a:rPr lang="en-CA" b="1" dirty="0">
                <a:solidFill>
                  <a:srgbClr val="0A3E28"/>
                </a:solidFill>
              </a:rPr>
              <a:t>Introduction</a:t>
            </a:r>
            <a:r>
              <a:rPr lang="en-CA" dirty="0"/>
              <a:t> </a:t>
            </a:r>
          </a:p>
          <a:p>
            <a:pPr lvl="0">
              <a:buClr>
                <a:srgbClr val="D84B26"/>
              </a:buClr>
              <a:defRPr/>
            </a:pPr>
            <a:r>
              <a:rPr lang="en-CA" sz="2000" dirty="0"/>
              <a:t>Aboriginal Financial Officers Association of British Columbia. (2011). </a:t>
            </a:r>
            <a:r>
              <a:rPr lang="en-CA" sz="2000" i="1" dirty="0"/>
              <a:t>First Nations Financial Fitness: Your Guide for Getting Healthy, Wealthy and Wise</a:t>
            </a:r>
            <a:r>
              <a:rPr lang="en-CA" sz="2000" dirty="0"/>
              <a:t>. Retrieved from: </a:t>
            </a:r>
            <a:r>
              <a:rPr lang="en-CA" sz="2000" dirty="0">
                <a:hlinkClick r:id="rId2"/>
              </a:rPr>
              <a:t>http://www.afoabc.org/wp-content/uploads/2015/06/financial-literacy-handbook.pdf</a:t>
            </a:r>
            <a:r>
              <a:rPr lang="en-CA" sz="2000" dirty="0"/>
              <a:t>.</a:t>
            </a:r>
            <a:endParaRPr lang="en-CA" sz="2000"/>
          </a:p>
          <a:p>
            <a:pPr>
              <a:buClr>
                <a:srgbClr val="D84B26"/>
              </a:buClr>
              <a:defRPr/>
            </a:pPr>
            <a:r>
              <a:rPr lang="en-CA" sz="2000" dirty="0"/>
              <a:t>Carter, S. (1990). </a:t>
            </a:r>
            <a:r>
              <a:rPr lang="en-CA" sz="2000" i="1" dirty="0"/>
              <a:t>Lost Harvests: Prairie Indian Reserve Farmers and Government Policy</a:t>
            </a:r>
            <a:r>
              <a:rPr lang="en-CA" sz="2000" dirty="0"/>
              <a:t>. London: McGill-Queen's University Press. </a:t>
            </a:r>
            <a:endParaRPr lang="en-CA" sz="2000"/>
          </a:p>
          <a:p>
            <a:pPr marL="0" lvl="0" indent="0">
              <a:buClr>
                <a:srgbClr val="D84B26"/>
              </a:buClr>
              <a:buNone/>
              <a:defRPr/>
            </a:pPr>
            <a:endParaRPr lang="en-CA" dirty="0"/>
          </a:p>
        </p:txBody>
      </p:sp>
      <p:sp>
        <p:nvSpPr>
          <p:cNvPr id="5" name="Slide Number Placeholder 4"/>
          <p:cNvSpPr>
            <a:spLocks noGrp="1"/>
          </p:cNvSpPr>
          <p:nvPr>
            <p:ph type="sldNum" sz="quarter" idx="13"/>
          </p:nvPr>
        </p:nvSpPr>
        <p:spPr/>
        <p:txBody>
          <a:bodyPr/>
          <a:lstStyle/>
          <a:p>
            <a:fld id="{53708381-048D-D742-9678-285B0AD95280}" type="slidenum">
              <a:rPr lang="en-US" smtClean="0"/>
              <a:pPr/>
              <a:t>15</a:t>
            </a:fld>
            <a:endParaRPr lang="en-US" dirty="0"/>
          </a:p>
        </p:txBody>
      </p:sp>
      <p:sp>
        <p:nvSpPr>
          <p:cNvPr id="9" name="Text Placeholder 4">
            <a:extLst>
              <a:ext uri="{FF2B5EF4-FFF2-40B4-BE49-F238E27FC236}">
                <a16:creationId xmlns:a16="http://schemas.microsoft.com/office/drawing/2014/main" id="{144E94C1-96D2-4C9F-BBD9-3D75528E646F}"/>
              </a:ext>
            </a:extLst>
          </p:cNvPr>
          <p:cNvSpPr>
            <a:spLocks noGrp="1"/>
          </p:cNvSpPr>
          <p:nvPr>
            <p:ph type="body" idx="12"/>
          </p:nvPr>
        </p:nvSpPr>
        <p:spPr>
          <a:xfrm>
            <a:off x="1432113" y="6406394"/>
            <a:ext cx="5472966" cy="177600"/>
          </a:xfrm>
        </p:spPr>
        <p:txBody>
          <a:bodyPr/>
          <a:lstStyle/>
          <a:p>
            <a:r>
              <a:rPr lang="en-US" dirty="0"/>
              <a:t>CC-BY-NC-SA 4.0 INTERNATIONAL LICENSE</a:t>
            </a:r>
          </a:p>
          <a:p>
            <a:endParaRPr lang="en-US" dirty="0"/>
          </a:p>
        </p:txBody>
      </p:sp>
    </p:spTree>
    <p:extLst>
      <p:ext uri="{BB962C8B-B14F-4D97-AF65-F5344CB8AC3E}">
        <p14:creationId xmlns:p14="http://schemas.microsoft.com/office/powerpoint/2010/main" val="27485635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References</a:t>
            </a:r>
          </a:p>
        </p:txBody>
      </p:sp>
      <p:sp>
        <p:nvSpPr>
          <p:cNvPr id="3" name="Content Placeholder 2"/>
          <p:cNvSpPr>
            <a:spLocks noGrp="1"/>
          </p:cNvSpPr>
          <p:nvPr>
            <p:ph idx="1"/>
          </p:nvPr>
        </p:nvSpPr>
        <p:spPr/>
        <p:txBody>
          <a:bodyPr vert="horz" lIns="0" tIns="0" rIns="0" bIns="0" rtlCol="0" anchor="t">
            <a:normAutofit/>
          </a:bodyPr>
          <a:lstStyle/>
          <a:p>
            <a:pPr marL="0" indent="0">
              <a:buNone/>
            </a:pPr>
            <a:r>
              <a:rPr lang="en-CA" b="1" dirty="0">
                <a:solidFill>
                  <a:srgbClr val="0A3E28"/>
                </a:solidFill>
              </a:rPr>
              <a:t>Introduction (continued)</a:t>
            </a:r>
          </a:p>
          <a:p>
            <a:pPr>
              <a:buClr>
                <a:srgbClr val="D84B26"/>
              </a:buClr>
            </a:pPr>
            <a:r>
              <a:rPr lang="en-CA" sz="2000" dirty="0">
                <a:cs typeface="Arial"/>
              </a:rPr>
              <a:t>Coutts, R. (2017). “‘We See Hard Times Ahead of Us’: York Factory and Indigenous Life in the Western Hudson Bay Region, 1880–1925.” </a:t>
            </a:r>
            <a:r>
              <a:rPr lang="en-CA" sz="2000" i="1" dirty="0">
                <a:cs typeface="Arial"/>
              </a:rPr>
              <a:t>Journal of Canadian Studies</a:t>
            </a:r>
            <a:r>
              <a:rPr lang="en-CA" sz="2000" dirty="0">
                <a:cs typeface="Arial"/>
              </a:rPr>
              <a:t>, </a:t>
            </a:r>
            <a:r>
              <a:rPr lang="en-CA" sz="2000" i="1" dirty="0">
                <a:cs typeface="Arial"/>
              </a:rPr>
              <a:t>51</a:t>
            </a:r>
            <a:r>
              <a:rPr lang="en-CA" sz="2000" dirty="0">
                <a:cs typeface="Arial"/>
              </a:rPr>
              <a:t>(2), 437.</a:t>
            </a:r>
            <a:endParaRPr lang="en-CA" sz="2000">
              <a:cs typeface="Arial"/>
            </a:endParaRPr>
          </a:p>
          <a:p>
            <a:pPr>
              <a:buClr>
                <a:srgbClr val="D84B26"/>
              </a:buClr>
            </a:pPr>
            <a:r>
              <a:rPr lang="en-CA" sz="2000" dirty="0"/>
              <a:t>First Nations </a:t>
            </a:r>
            <a:r>
              <a:rPr lang="en-CA" sz="2000" dirty="0" err="1"/>
              <a:t>Oweesta</a:t>
            </a:r>
            <a:r>
              <a:rPr lang="en-CA" sz="2000" dirty="0"/>
              <a:t> Corporation and First Nations Development Institute. (2016). </a:t>
            </a:r>
            <a:r>
              <a:rPr lang="en-CA" sz="2000" i="1" dirty="0"/>
              <a:t>Building Native Communities</a:t>
            </a:r>
            <a:r>
              <a:rPr lang="en-CA" sz="2000" dirty="0"/>
              <a:t> (5th Ed). Retrieved from: </a:t>
            </a:r>
            <a:r>
              <a:rPr lang="en-CA" sz="2000" dirty="0">
                <a:hlinkClick r:id="rId2"/>
              </a:rPr>
              <a:t>https://firstnations.org/knowledge-center/financial-education/bnc</a:t>
            </a:r>
            <a:r>
              <a:rPr lang="en-CA" sz="2000" dirty="0"/>
              <a:t>. </a:t>
            </a:r>
            <a:endParaRPr lang="en-CA"/>
          </a:p>
          <a:p>
            <a:pPr lvl="0">
              <a:buClr>
                <a:srgbClr val="D84B26"/>
              </a:buClr>
            </a:pPr>
            <a:endParaRPr lang="en-CA" sz="2000" dirty="0">
              <a:cs typeface="Arial"/>
            </a:endParaRPr>
          </a:p>
        </p:txBody>
      </p:sp>
      <p:sp>
        <p:nvSpPr>
          <p:cNvPr id="4" name="Text Placeholder 3"/>
          <p:cNvSpPr>
            <a:spLocks noGrp="1"/>
          </p:cNvSpPr>
          <p:nvPr>
            <p:ph type="body" idx="12"/>
          </p:nvPr>
        </p:nvSpPr>
        <p:spPr/>
        <p:txBody>
          <a:bodyPr vert="horz" lIns="0" tIns="0" rIns="0" bIns="0" anchor="t"/>
          <a:lstStyle/>
          <a:p>
            <a:r>
              <a:rPr lang="en-US" dirty="0">
                <a:cs typeface="Arial"/>
              </a:rPr>
              <a:t>CC-BY-NC-SA 4.0 INTERNATIONAL LICENSE</a:t>
            </a:r>
          </a:p>
          <a:p>
            <a:endParaRPr lang="en-CA" dirty="0"/>
          </a:p>
        </p:txBody>
      </p:sp>
      <p:sp>
        <p:nvSpPr>
          <p:cNvPr id="5" name="Slide Number Placeholder 4"/>
          <p:cNvSpPr>
            <a:spLocks noGrp="1"/>
          </p:cNvSpPr>
          <p:nvPr>
            <p:ph type="sldNum" sz="quarter" idx="13"/>
          </p:nvPr>
        </p:nvSpPr>
        <p:spPr/>
        <p:txBody>
          <a:bodyPr/>
          <a:lstStyle/>
          <a:p>
            <a:fld id="{53708381-048D-D742-9678-285B0AD95280}" type="slidenum">
              <a:rPr lang="en-US" smtClean="0"/>
              <a:pPr/>
              <a:t>16</a:t>
            </a:fld>
            <a:endParaRPr lang="en-US" dirty="0"/>
          </a:p>
        </p:txBody>
      </p:sp>
    </p:spTree>
    <p:extLst>
      <p:ext uri="{BB962C8B-B14F-4D97-AF65-F5344CB8AC3E}">
        <p14:creationId xmlns:p14="http://schemas.microsoft.com/office/powerpoint/2010/main" val="23811673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References </a:t>
            </a:r>
          </a:p>
        </p:txBody>
      </p:sp>
      <p:sp>
        <p:nvSpPr>
          <p:cNvPr id="3" name="Content Placeholder 2"/>
          <p:cNvSpPr>
            <a:spLocks noGrp="1"/>
          </p:cNvSpPr>
          <p:nvPr>
            <p:ph idx="1"/>
          </p:nvPr>
        </p:nvSpPr>
        <p:spPr>
          <a:xfrm>
            <a:off x="1411086" y="1566931"/>
            <a:ext cx="7350142" cy="3647552"/>
          </a:xfrm>
        </p:spPr>
        <p:txBody>
          <a:bodyPr vert="horz" lIns="0" tIns="0" rIns="0" bIns="0" rtlCol="0" anchor="t">
            <a:normAutofit/>
          </a:bodyPr>
          <a:lstStyle/>
          <a:p>
            <a:pPr marL="0" indent="0">
              <a:buNone/>
            </a:pPr>
            <a:r>
              <a:rPr lang="en-CA" b="1" dirty="0">
                <a:solidFill>
                  <a:srgbClr val="0A3E28"/>
                </a:solidFill>
              </a:rPr>
              <a:t>Introduction (continued) </a:t>
            </a:r>
          </a:p>
          <a:p>
            <a:pPr>
              <a:buClr>
                <a:srgbClr val="D84B26"/>
              </a:buClr>
              <a:defRPr/>
            </a:pPr>
            <a:r>
              <a:rPr lang="en-CA" sz="2000" dirty="0">
                <a:cs typeface="Arial"/>
              </a:rPr>
              <a:t>Macleod, K. (2016). “Pre-contact Economies and the Fur-Trade.” In </a:t>
            </a:r>
            <a:r>
              <a:rPr lang="en-CA" sz="2000" i="1" dirty="0">
                <a:cs typeface="Arial"/>
              </a:rPr>
              <a:t>Indigenous Business in Canada</a:t>
            </a:r>
            <a:r>
              <a:rPr lang="en-CA" sz="2000" dirty="0">
                <a:cs typeface="Arial"/>
              </a:rPr>
              <a:t>, edited by Keith G. Brown, Mary Beth Doucette, and Janice Esther Tulk, 2–12. Sydney, NS: Cape Breton University Press.</a:t>
            </a:r>
            <a:endParaRPr lang="en-US" sz="2000" dirty="0">
              <a:cs typeface="Arial"/>
            </a:endParaRPr>
          </a:p>
          <a:p>
            <a:pPr>
              <a:buClr>
                <a:srgbClr val="D84B26"/>
              </a:buClr>
              <a:defRPr/>
            </a:pPr>
            <a:r>
              <a:rPr lang="en-CA" sz="2000" dirty="0">
                <a:cs typeface="Arial"/>
              </a:rPr>
              <a:t>Public Policy Forum. (2015). </a:t>
            </a:r>
            <a:r>
              <a:rPr lang="en-CA" sz="2000" i="1" dirty="0">
                <a:cs typeface="Arial"/>
              </a:rPr>
              <a:t>First Nations Financial Literacy Ottawa roundtable summary report</a:t>
            </a:r>
            <a:r>
              <a:rPr lang="en-CA" sz="2000" dirty="0">
                <a:cs typeface="Arial"/>
              </a:rPr>
              <a:t>. Retrieved from: </a:t>
            </a:r>
            <a:r>
              <a:rPr lang="en-CA" sz="2000" dirty="0">
                <a:cs typeface="Arial"/>
                <a:hlinkClick r:id="rId2"/>
              </a:rPr>
              <a:t>http://www.ppforum.ca/sites/default/files/Ottawa%20Roundtable%20on%20First%20Nations%20Financial%20Literacy.pdf</a:t>
            </a:r>
            <a:r>
              <a:rPr lang="en-CA" sz="2000" dirty="0">
                <a:cs typeface="Arial"/>
              </a:rPr>
              <a:t>.</a:t>
            </a:r>
            <a:endParaRPr lang="en-US" sz="2000">
              <a:cs typeface="Arial"/>
            </a:endParaRPr>
          </a:p>
          <a:p>
            <a:pPr lvl="0">
              <a:buClr>
                <a:srgbClr val="D84B26"/>
              </a:buClr>
              <a:defRPr/>
            </a:pPr>
            <a:endParaRPr lang="en-CA" sz="2000" dirty="0">
              <a:latin typeface="Arial" panose="020B0604020202020204" pitchFamily="34" charset="0"/>
            </a:endParaRPr>
          </a:p>
          <a:p>
            <a:pPr marL="0" indent="0">
              <a:buNone/>
            </a:pPr>
            <a:endParaRPr lang="en-CA" b="1" dirty="0">
              <a:solidFill>
                <a:srgbClr val="0A3E28"/>
              </a:solidFill>
            </a:endParaRPr>
          </a:p>
        </p:txBody>
      </p:sp>
      <p:sp>
        <p:nvSpPr>
          <p:cNvPr id="4" name="Text Placeholder 3"/>
          <p:cNvSpPr>
            <a:spLocks noGrp="1"/>
          </p:cNvSpPr>
          <p:nvPr>
            <p:ph type="body" idx="12"/>
          </p:nvPr>
        </p:nvSpPr>
        <p:spPr/>
        <p:txBody>
          <a:bodyPr vert="horz" lIns="0" tIns="0" rIns="0" bIns="0" anchor="t"/>
          <a:lstStyle/>
          <a:p>
            <a:r>
              <a:rPr lang="en-US" dirty="0">
                <a:cs typeface="Arial"/>
              </a:rPr>
              <a:t>CC-BY-NC-SA 4.0 INTERNATIONAL LICENSE</a:t>
            </a:r>
          </a:p>
          <a:p>
            <a:endParaRPr lang="en-CA" dirty="0"/>
          </a:p>
        </p:txBody>
      </p:sp>
      <p:sp>
        <p:nvSpPr>
          <p:cNvPr id="5" name="Slide Number Placeholder 4"/>
          <p:cNvSpPr>
            <a:spLocks noGrp="1"/>
          </p:cNvSpPr>
          <p:nvPr>
            <p:ph type="sldNum" sz="quarter" idx="13"/>
          </p:nvPr>
        </p:nvSpPr>
        <p:spPr/>
        <p:txBody>
          <a:bodyPr/>
          <a:lstStyle/>
          <a:p>
            <a:fld id="{53708381-048D-D742-9678-285B0AD95280}" type="slidenum">
              <a:rPr lang="en-US" smtClean="0"/>
              <a:pPr/>
              <a:t>17</a:t>
            </a:fld>
            <a:endParaRPr lang="en-US" dirty="0"/>
          </a:p>
        </p:txBody>
      </p:sp>
    </p:spTree>
    <p:extLst>
      <p:ext uri="{BB962C8B-B14F-4D97-AF65-F5344CB8AC3E}">
        <p14:creationId xmlns:p14="http://schemas.microsoft.com/office/powerpoint/2010/main" val="844364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References </a:t>
            </a:r>
          </a:p>
        </p:txBody>
      </p:sp>
      <p:sp>
        <p:nvSpPr>
          <p:cNvPr id="3" name="Content Placeholder 2"/>
          <p:cNvSpPr>
            <a:spLocks noGrp="1"/>
          </p:cNvSpPr>
          <p:nvPr>
            <p:ph idx="1"/>
          </p:nvPr>
        </p:nvSpPr>
        <p:spPr/>
        <p:txBody>
          <a:bodyPr vert="horz" lIns="0" tIns="0" rIns="0" bIns="0" rtlCol="0" anchor="t">
            <a:normAutofit fontScale="92500" lnSpcReduction="10000"/>
          </a:bodyPr>
          <a:lstStyle/>
          <a:p>
            <a:pPr marL="0" indent="0">
              <a:buNone/>
            </a:pPr>
            <a:r>
              <a:rPr lang="en-CA" b="1" dirty="0">
                <a:solidFill>
                  <a:srgbClr val="0A3E28"/>
                </a:solidFill>
              </a:rPr>
              <a:t>Introduction (continued) </a:t>
            </a:r>
          </a:p>
          <a:p>
            <a:pPr>
              <a:buClr>
                <a:srgbClr val="D84B26"/>
              </a:buClr>
              <a:defRPr/>
            </a:pPr>
            <a:r>
              <a:rPr lang="en-CA" sz="2000" dirty="0">
                <a:cs typeface="Arial"/>
              </a:rPr>
              <a:t>Russell, D. (2006). “Fur Trade Posts.” </a:t>
            </a:r>
            <a:r>
              <a:rPr lang="en-CA" sz="2000" i="1" dirty="0">
                <a:cs typeface="Arial"/>
              </a:rPr>
              <a:t>Encyclopedia of Saskatchewan</a:t>
            </a:r>
            <a:r>
              <a:rPr lang="en-CA" sz="2000" dirty="0">
                <a:cs typeface="Arial"/>
              </a:rPr>
              <a:t>. Retrieved from: </a:t>
            </a:r>
            <a:r>
              <a:rPr lang="en-CA" sz="2000" dirty="0">
                <a:cs typeface="Arial"/>
                <a:hlinkClick r:id="rId2"/>
              </a:rPr>
              <a:t>http://esask.uregina.ca/entry/fur_trade_posts.html</a:t>
            </a:r>
            <a:r>
              <a:rPr lang="en-CA" sz="2000" dirty="0">
                <a:cs typeface="Arial"/>
              </a:rPr>
              <a:t>. </a:t>
            </a:r>
            <a:endParaRPr lang="en-US" sz="2000" dirty="0">
              <a:cs typeface="Arial"/>
            </a:endParaRPr>
          </a:p>
          <a:p>
            <a:pPr>
              <a:buClr>
                <a:srgbClr val="D84B26"/>
              </a:buClr>
              <a:defRPr/>
            </a:pPr>
            <a:r>
              <a:rPr lang="en-CA" sz="2000" dirty="0">
                <a:cs typeface="Arial"/>
              </a:rPr>
              <a:t>Truth and Reconciliation Commission of Canada. (2015). </a:t>
            </a:r>
            <a:r>
              <a:rPr lang="en-CA" sz="2000" i="1" dirty="0">
                <a:cs typeface="Arial"/>
              </a:rPr>
              <a:t>What We Have Learned: Principles of Truth and Reconciliation</a:t>
            </a:r>
            <a:r>
              <a:rPr lang="en-CA" sz="2000" dirty="0">
                <a:cs typeface="Arial"/>
              </a:rPr>
              <a:t>. Retrieved from: </a:t>
            </a:r>
            <a:r>
              <a:rPr lang="en-CA" sz="2000" dirty="0">
                <a:cs typeface="Arial"/>
                <a:hlinkClick r:id="rId3"/>
              </a:rPr>
              <a:t>http://www.trc.ca/websites/trcinstitution/File/2015/Findings/Principles%20of%20Truth%20and%20Reconciliation.pdf</a:t>
            </a:r>
            <a:r>
              <a:rPr lang="en-CA" sz="2000" dirty="0">
                <a:cs typeface="Arial"/>
              </a:rPr>
              <a:t> </a:t>
            </a:r>
            <a:endParaRPr lang="en-US" sz="2000">
              <a:latin typeface="Arial" panose="020B0604020202020204" pitchFamily="34" charset="0"/>
            </a:endParaRPr>
          </a:p>
          <a:p>
            <a:r>
              <a:rPr lang="en-CA" sz="2000" dirty="0">
                <a:cs typeface="Arial"/>
              </a:rPr>
              <a:t>Warden, K. (1993). "Indian Act: Permit to Control a Culture." </a:t>
            </a:r>
            <a:r>
              <a:rPr lang="en-CA" sz="2000" i="1" dirty="0" err="1">
                <a:cs typeface="Arial"/>
              </a:rPr>
              <a:t>Windspeaker</a:t>
            </a:r>
            <a:r>
              <a:rPr lang="en-CA" sz="2000" i="1" dirty="0">
                <a:cs typeface="Arial"/>
              </a:rPr>
              <a:t>. Retrieved from: </a:t>
            </a:r>
            <a:r>
              <a:rPr lang="en-CA" sz="2000" dirty="0">
                <a:cs typeface="Arial"/>
                <a:hlinkClick r:id="rId4"/>
              </a:rPr>
              <a:t>https://ammsa.com/publications/windspeaker/indian-act-permit-control-culture</a:t>
            </a:r>
            <a:r>
              <a:rPr lang="en-CA" sz="2000" dirty="0">
                <a:cs typeface="Arial"/>
              </a:rPr>
              <a:t> </a:t>
            </a:r>
          </a:p>
          <a:p>
            <a:pPr marL="0" indent="0">
              <a:buNone/>
            </a:pPr>
            <a:endParaRPr lang="en-CA" b="1" dirty="0">
              <a:solidFill>
                <a:srgbClr val="0A3E28"/>
              </a:solidFill>
            </a:endParaRPr>
          </a:p>
        </p:txBody>
      </p:sp>
      <p:sp>
        <p:nvSpPr>
          <p:cNvPr id="4" name="Text Placeholder 3"/>
          <p:cNvSpPr>
            <a:spLocks noGrp="1"/>
          </p:cNvSpPr>
          <p:nvPr>
            <p:ph type="body" idx="12"/>
          </p:nvPr>
        </p:nvSpPr>
        <p:spPr/>
        <p:txBody>
          <a:bodyPr vert="horz" lIns="0" tIns="0" rIns="0" bIns="0" anchor="t"/>
          <a:lstStyle/>
          <a:p>
            <a:r>
              <a:rPr lang="en-US" dirty="0">
                <a:cs typeface="Arial"/>
              </a:rPr>
              <a:t>CC-BY-NC-SA 4.0 INTERNATIONAL LICENSE</a:t>
            </a:r>
          </a:p>
          <a:p>
            <a:endParaRPr lang="en-CA" dirty="0"/>
          </a:p>
        </p:txBody>
      </p:sp>
      <p:sp>
        <p:nvSpPr>
          <p:cNvPr id="5" name="Slide Number Placeholder 4"/>
          <p:cNvSpPr>
            <a:spLocks noGrp="1"/>
          </p:cNvSpPr>
          <p:nvPr>
            <p:ph type="sldNum" sz="quarter" idx="13"/>
          </p:nvPr>
        </p:nvSpPr>
        <p:spPr/>
        <p:txBody>
          <a:bodyPr/>
          <a:lstStyle/>
          <a:p>
            <a:fld id="{53708381-048D-D742-9678-285B0AD95280}" type="slidenum">
              <a:rPr lang="en-US" smtClean="0"/>
              <a:pPr/>
              <a:t>18</a:t>
            </a:fld>
            <a:endParaRPr lang="en-US" dirty="0"/>
          </a:p>
        </p:txBody>
      </p:sp>
    </p:spTree>
    <p:extLst>
      <p:ext uri="{BB962C8B-B14F-4D97-AF65-F5344CB8AC3E}">
        <p14:creationId xmlns:p14="http://schemas.microsoft.com/office/powerpoint/2010/main" val="13620464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Bettina Schneider, PhD</a:t>
            </a:r>
          </a:p>
        </p:txBody>
      </p:sp>
      <p:sp>
        <p:nvSpPr>
          <p:cNvPr id="3" name="Content Placeholder 2"/>
          <p:cNvSpPr>
            <a:spLocks noGrp="1"/>
          </p:cNvSpPr>
          <p:nvPr>
            <p:ph idx="1"/>
          </p:nvPr>
        </p:nvSpPr>
        <p:spPr/>
        <p:txBody>
          <a:bodyPr/>
          <a:lstStyle/>
          <a:p>
            <a:endParaRPr lang="en-US"/>
          </a:p>
        </p:txBody>
      </p:sp>
      <p:sp>
        <p:nvSpPr>
          <p:cNvPr id="4" name="Content Placeholder 3"/>
          <p:cNvSpPr>
            <a:spLocks noGrp="1"/>
          </p:cNvSpPr>
          <p:nvPr>
            <p:ph idx="10"/>
          </p:nvPr>
        </p:nvSpPr>
        <p:spPr/>
        <p:txBody>
          <a:bodyPr/>
          <a:lstStyle/>
          <a:p>
            <a:endParaRPr lang="en-US"/>
          </a:p>
        </p:txBody>
      </p:sp>
      <p:sp>
        <p:nvSpPr>
          <p:cNvPr id="5" name="Text Placeholder 3"/>
          <p:cNvSpPr>
            <a:spLocks noGrp="1"/>
          </p:cNvSpPr>
          <p:nvPr>
            <p:ph type="body" sz="quarter" idx="12"/>
          </p:nvPr>
        </p:nvSpPr>
        <p:spPr>
          <a:xfrm>
            <a:off x="1911970" y="4615334"/>
            <a:ext cx="4854575" cy="272212"/>
          </a:xfrm>
          <a:prstGeom prst="rect">
            <a:avLst/>
          </a:prstGeom>
        </p:spPr>
        <p:txBody>
          <a:bodyPr vert="horz" lIns="0" bIns="0"/>
          <a:lstStyle>
            <a:lvl1pPr marL="0" indent="0">
              <a:buFontTx/>
              <a:buNone/>
              <a:defRPr sz="1200" cap="all" baseline="0">
                <a:solidFill>
                  <a:srgbClr val="0A3E28"/>
                </a:solidFill>
              </a:defRPr>
            </a:lvl1pPr>
            <a:lvl2pPr marL="454025" indent="0">
              <a:buFontTx/>
              <a:buNone/>
              <a:defRPr sz="1200" cap="all">
                <a:solidFill>
                  <a:srgbClr val="0A3E28"/>
                </a:solidFill>
              </a:defRPr>
            </a:lvl2pPr>
            <a:lvl3pPr marL="893762" indent="0">
              <a:buFontTx/>
              <a:buNone/>
              <a:defRPr sz="1200" cap="all">
                <a:solidFill>
                  <a:srgbClr val="0A3E28"/>
                </a:solidFill>
              </a:defRPr>
            </a:lvl3pPr>
            <a:lvl4pPr marL="1347788" indent="0">
              <a:buFontTx/>
              <a:buNone/>
              <a:defRPr sz="1200" cap="all">
                <a:solidFill>
                  <a:srgbClr val="0A3E28"/>
                </a:solidFill>
              </a:defRPr>
            </a:lvl4pPr>
            <a:lvl5pPr marL="1795463" indent="0">
              <a:buFontTx/>
              <a:buNone/>
              <a:defRPr sz="1200" cap="all">
                <a:solidFill>
                  <a:srgbClr val="0A3E28"/>
                </a:solidFill>
              </a:defRPr>
            </a:lvl5pPr>
          </a:lstStyle>
          <a:p>
            <a:pPr lvl="0"/>
            <a:r>
              <a:rPr lang="en-CA" dirty="0">
                <a:solidFill>
                  <a:srgbClr val="F5BB34"/>
                </a:solidFill>
              </a:rPr>
              <a:t>Creative commons attribution non-commercial </a:t>
            </a:r>
            <a:r>
              <a:rPr lang="en-CA" dirty="0" err="1">
                <a:solidFill>
                  <a:srgbClr val="F5BB34"/>
                </a:solidFill>
              </a:rPr>
              <a:t>sharealike</a:t>
            </a:r>
            <a:r>
              <a:rPr lang="en-CA" dirty="0">
                <a:solidFill>
                  <a:srgbClr val="F5BB34"/>
                </a:solidFill>
              </a:rPr>
              <a:t> 4.0 international license</a:t>
            </a:r>
            <a:endParaRPr lang="en-US" dirty="0">
              <a:solidFill>
                <a:srgbClr val="F5BB34"/>
              </a:solidFill>
            </a:endParaRPr>
          </a:p>
        </p:txBody>
      </p:sp>
      <p:sp>
        <p:nvSpPr>
          <p:cNvPr id="6" name="Footer Placeholder 4"/>
          <p:cNvSpPr txBox="1">
            <a:spLocks/>
          </p:cNvSpPr>
          <p:nvPr/>
        </p:nvSpPr>
        <p:spPr>
          <a:xfrm>
            <a:off x="609333" y="5816687"/>
            <a:ext cx="4855421" cy="374407"/>
          </a:xfrm>
          <a:prstGeom prst="rect">
            <a:avLst/>
          </a:prstGeom>
        </p:spPr>
        <p:txBody>
          <a:bodyPr vert="horz" lIns="0" tIns="0" rIns="0" bIns="0" rtlCol="0" anchor="t"/>
          <a:lstStyle>
            <a:defPPr>
              <a:defRPr lang="en-US"/>
            </a:defPPr>
            <a:lvl1pPr marL="0" algn="l" defTabSz="457200" rtl="0" eaLnBrk="1" latinLnBrk="0" hangingPunct="1">
              <a:defRPr sz="1200" b="0" i="0" kern="1200">
                <a:solidFill>
                  <a:srgbClr val="0A3E28"/>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2200" b="1" dirty="0"/>
              <a:t>SEPTEMBER 2019</a:t>
            </a:r>
          </a:p>
        </p:txBody>
      </p:sp>
      <p:pic>
        <p:nvPicPr>
          <p:cNvPr id="7" name="Picture 6" descr="by-nc-sa.png"/>
          <p:cNvPicPr>
            <a:picLocks noChangeAspect="1"/>
          </p:cNvPicPr>
          <p:nvPr/>
        </p:nvPicPr>
        <p:blipFill>
          <a:blip r:embed="rId2"/>
          <a:stretch>
            <a:fillRect/>
          </a:stretch>
        </p:blipFill>
        <p:spPr>
          <a:xfrm>
            <a:off x="609600" y="4643044"/>
            <a:ext cx="1227411" cy="429442"/>
          </a:xfrm>
          <a:prstGeom prst="rect">
            <a:avLst/>
          </a:prstGeom>
        </p:spPr>
      </p:pic>
      <p:sp>
        <p:nvSpPr>
          <p:cNvPr id="8" name="Content Placeholder 4"/>
          <p:cNvSpPr txBox="1">
            <a:spLocks/>
          </p:cNvSpPr>
          <p:nvPr/>
        </p:nvSpPr>
        <p:spPr>
          <a:xfrm>
            <a:off x="576858" y="2594287"/>
            <a:ext cx="5269760" cy="177446"/>
          </a:xfrm>
          <a:prstGeom prst="rect">
            <a:avLst/>
          </a:prstGeom>
        </p:spPr>
        <p:txBody>
          <a:bodyPr>
            <a:noAutofit/>
          </a:bodyPr>
          <a:lstStyle/>
          <a:p>
            <a:pPr marL="266700" marR="0" lvl="0" indent="-266700" algn="l" defTabSz="457200" rtl="0" eaLnBrk="1" fontAlgn="auto" latinLnBrk="0" hangingPunct="1">
              <a:lnSpc>
                <a:spcPct val="100000"/>
              </a:lnSpc>
              <a:spcBef>
                <a:spcPct val="20000"/>
              </a:spcBef>
              <a:spcAft>
                <a:spcPts val="0"/>
              </a:spcAft>
              <a:buClr>
                <a:schemeClr val="accent2"/>
              </a:buClr>
              <a:buSzTx/>
              <a:tabLst/>
              <a:defRPr/>
            </a:pPr>
            <a:r>
              <a:rPr kumimoji="0" lang="en-CA" sz="1200" b="0" i="0" u="none" strike="noStrike" kern="1200" cap="none" spc="0" normalizeH="0" baseline="0" noProof="0" dirty="0">
                <a:ln>
                  <a:noFill/>
                </a:ln>
                <a:solidFill>
                  <a:schemeClr val="bg1"/>
                </a:solidFill>
                <a:effectLst/>
                <a:uLnTx/>
                <a:uFillTx/>
                <a:latin typeface="Arial"/>
                <a:ea typeface="+mn-ea"/>
                <a:cs typeface="Century Gothic"/>
              </a:rPr>
              <a:t>Associate Vice-President Academic, First Nations University of Canada</a:t>
            </a:r>
          </a:p>
        </p:txBody>
      </p:sp>
    </p:spTree>
    <p:extLst>
      <p:ext uri="{BB962C8B-B14F-4D97-AF65-F5344CB8AC3E}">
        <p14:creationId xmlns:p14="http://schemas.microsoft.com/office/powerpoint/2010/main" val="351086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mj-lt"/>
              </a:rPr>
              <a:t>Open License</a:t>
            </a:r>
          </a:p>
        </p:txBody>
      </p:sp>
      <p:sp>
        <p:nvSpPr>
          <p:cNvPr id="3" name="Content Placeholder 2"/>
          <p:cNvSpPr>
            <a:spLocks noGrp="1"/>
          </p:cNvSpPr>
          <p:nvPr>
            <p:ph idx="1"/>
          </p:nvPr>
        </p:nvSpPr>
        <p:spPr/>
        <p:txBody>
          <a:bodyPr vert="horz" lIns="0" tIns="0" rIns="0" bIns="0" rtlCol="0" anchor="t">
            <a:normAutofit/>
          </a:bodyPr>
          <a:lstStyle/>
          <a:p>
            <a:pPr marL="0" indent="0">
              <a:lnSpc>
                <a:spcPct val="150000"/>
              </a:lnSpc>
              <a:spcBef>
                <a:spcPts val="0"/>
              </a:spcBef>
              <a:buNone/>
            </a:pPr>
            <a:r>
              <a:rPr lang="en-CA" sz="1200" dirty="0">
                <a:latin typeface="+mj-lt"/>
                <a:hlinkClick r:id="rId2"/>
              </a:rPr>
              <a:t>Financial Empowerment</a:t>
            </a:r>
            <a:r>
              <a:rPr lang="en-CA" sz="1200" dirty="0">
                <a:latin typeface="+mj-lt"/>
              </a:rPr>
              <a:t> by Bettina Schneider and Saylor Academy is licensed under a </a:t>
            </a:r>
            <a:r>
              <a:rPr lang="en-CA" sz="1200" dirty="0">
                <a:latin typeface="+mj-lt"/>
                <a:hlinkClick r:id="rId3"/>
              </a:rPr>
              <a:t>Creative Commons Attribution-NonCommercial-ShareAlike 4.0 International License</a:t>
            </a:r>
            <a:r>
              <a:rPr lang="en-CA" sz="1200" dirty="0">
                <a:latin typeface="+mj-lt"/>
              </a:rPr>
              <a:t>, except where otherwise noted. Under the terms of the </a:t>
            </a:r>
            <a:r>
              <a:rPr lang="en-CA" sz="1200" dirty="0">
                <a:latin typeface="+mj-lt"/>
                <a:hlinkClick r:id="rId4"/>
              </a:rPr>
              <a:t>CC BY-NC-SA 4.0 International License</a:t>
            </a:r>
            <a:r>
              <a:rPr lang="en-CA" sz="1200" dirty="0">
                <a:latin typeface="+mj-lt"/>
              </a:rPr>
              <a:t>, you are free to copy, redistribute for non-commercial purposes, modify, or adapt this book as long as you provide attribution to Bettina Schneider and Saylor Academy, and distribute any modified work on the same licensing terms. Download </a:t>
            </a:r>
            <a:r>
              <a:rPr lang="en-CA" sz="1200" i="1" dirty="0">
                <a:latin typeface="+mj-lt"/>
              </a:rPr>
              <a:t>Financial Empowerment: Personal Finance for Indigenous and Non-Indigenous People </a:t>
            </a:r>
            <a:r>
              <a:rPr lang="en-CA" sz="1200" dirty="0">
                <a:latin typeface="+mj-lt"/>
              </a:rPr>
              <a:t>adapted by Bettina Schneider from </a:t>
            </a:r>
            <a:r>
              <a:rPr lang="en-CA" sz="1200" i="1" dirty="0">
                <a:latin typeface="+mj-lt"/>
              </a:rPr>
              <a:t>Personal Finance, v. 1.0</a:t>
            </a:r>
            <a:r>
              <a:rPr lang="en-CA" sz="1200" dirty="0">
                <a:latin typeface="+mj-lt"/>
              </a:rPr>
              <a:t> by Saylor Academy for free at </a:t>
            </a:r>
            <a:r>
              <a:rPr lang="en-CA" sz="1200" dirty="0">
                <a:latin typeface="+mj-lt"/>
                <a:hlinkClick r:id="rId5"/>
              </a:rPr>
              <a:t>www.uregina.ca/open-access/open-textbooks</a:t>
            </a:r>
            <a:r>
              <a:rPr lang="en-CA" sz="1200" dirty="0">
                <a:latin typeface="+mj-lt"/>
              </a:rPr>
              <a:t>. For questions about this publication, contact: </a:t>
            </a:r>
            <a:r>
              <a:rPr lang="en-CA" sz="1200" dirty="0">
                <a:latin typeface="+mj-lt"/>
                <a:hlinkClick r:id="rId6"/>
              </a:rPr>
              <a:t>open.textbooks@uregina.ca</a:t>
            </a:r>
            <a:r>
              <a:rPr lang="en-CA" sz="1200" dirty="0">
                <a:latin typeface="+mj-lt"/>
              </a:rPr>
              <a:t>. </a:t>
            </a:r>
          </a:p>
          <a:p>
            <a:pPr marL="0" lvl="0" indent="0">
              <a:lnSpc>
                <a:spcPct val="150000"/>
              </a:lnSpc>
              <a:spcBef>
                <a:spcPts val="0"/>
              </a:spcBef>
              <a:buNone/>
            </a:pPr>
            <a:endParaRPr lang="en-CA" sz="1200" dirty="0">
              <a:solidFill>
                <a:schemeClr val="tx1"/>
              </a:solidFill>
              <a:latin typeface="+mj-lt"/>
            </a:endParaRPr>
          </a:p>
          <a:p>
            <a:pPr marL="0" indent="0">
              <a:lnSpc>
                <a:spcPct val="150000"/>
              </a:lnSpc>
              <a:spcBef>
                <a:spcPts val="0"/>
              </a:spcBef>
              <a:buNone/>
            </a:pPr>
            <a:r>
              <a:rPr lang="en-CA" sz="1200" dirty="0">
                <a:solidFill>
                  <a:schemeClr val="tx1"/>
                </a:solidFill>
                <a:latin typeface="+mj-lt"/>
              </a:rPr>
              <a:t>PowerPoint template designed by </a:t>
            </a:r>
            <a:r>
              <a:rPr lang="en-CA" sz="1200" dirty="0">
                <a:solidFill>
                  <a:schemeClr val="tx1"/>
                </a:solidFill>
                <a:latin typeface="+mj-lt"/>
                <a:hlinkClick r:id="rId7"/>
              </a:rPr>
              <a:t>JVDW Designs</a:t>
            </a:r>
            <a:r>
              <a:rPr lang="en-CA" sz="1200" dirty="0">
                <a:solidFill>
                  <a:schemeClr val="tx1"/>
                </a:solidFill>
                <a:latin typeface="+mj-lt"/>
              </a:rPr>
              <a:t> is released under a CC BY-NC-SA 4.0 International License, except University of Regina and First Nations University of Canada logos, which are registered trademarks. </a:t>
            </a:r>
          </a:p>
          <a:p>
            <a:pPr marL="0" indent="0">
              <a:lnSpc>
                <a:spcPct val="150000"/>
              </a:lnSpc>
              <a:spcBef>
                <a:spcPts val="0"/>
              </a:spcBef>
              <a:buNone/>
            </a:pPr>
            <a:endParaRPr lang="ro-RO" sz="1200" dirty="0">
              <a:latin typeface="+mj-lt"/>
            </a:endParaRPr>
          </a:p>
        </p:txBody>
      </p:sp>
      <p:sp>
        <p:nvSpPr>
          <p:cNvPr id="4" name="Text Placeholder 4"/>
          <p:cNvSpPr>
            <a:spLocks noGrp="1"/>
          </p:cNvSpPr>
          <p:nvPr>
            <p:ph type="body" idx="12"/>
          </p:nvPr>
        </p:nvSpPr>
        <p:spPr>
          <a:xfrm>
            <a:off x="1404572" y="6351310"/>
            <a:ext cx="5472966" cy="177600"/>
          </a:xfrm>
        </p:spPr>
        <p:txBody>
          <a:bodyPr/>
          <a:lstStyle/>
          <a:p>
            <a:r>
              <a:rPr lang="en-US" dirty="0">
                <a:latin typeface="+mj-lt"/>
              </a:rPr>
              <a:t>CC-BY-NC-SA 4.0 INTERNATIONAL LICENSE</a:t>
            </a:r>
          </a:p>
          <a:p>
            <a:endParaRPr lang="en-US" dirty="0"/>
          </a:p>
        </p:txBody>
      </p:sp>
      <p:sp>
        <p:nvSpPr>
          <p:cNvPr id="5" name="Slide Number Placeholder 4"/>
          <p:cNvSpPr>
            <a:spLocks noGrp="1"/>
          </p:cNvSpPr>
          <p:nvPr>
            <p:ph type="sldNum" sz="quarter" idx="13"/>
          </p:nvPr>
        </p:nvSpPr>
        <p:spPr/>
        <p:txBody>
          <a:bodyPr/>
          <a:lstStyle/>
          <a:p>
            <a:fld id="{53708381-048D-D742-9678-285B0AD95280}" type="slidenum">
              <a:rPr lang="en-US" smtClean="0"/>
              <a:pPr/>
              <a:t>2</a:t>
            </a:fld>
            <a:endParaRPr lang="en-US" dirty="0"/>
          </a:p>
        </p:txBody>
      </p:sp>
    </p:spTree>
    <p:extLst>
      <p:ext uri="{BB962C8B-B14F-4D97-AF65-F5344CB8AC3E}">
        <p14:creationId xmlns:p14="http://schemas.microsoft.com/office/powerpoint/2010/main" val="22125863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Past, Present, and Future</a:t>
            </a:r>
          </a:p>
        </p:txBody>
      </p:sp>
      <p:sp>
        <p:nvSpPr>
          <p:cNvPr id="3" name="Content Placeholder 2"/>
          <p:cNvSpPr>
            <a:spLocks noGrp="1"/>
          </p:cNvSpPr>
          <p:nvPr>
            <p:ph idx="1"/>
          </p:nvPr>
        </p:nvSpPr>
        <p:spPr/>
        <p:txBody>
          <a:bodyPr vert="horz" lIns="0" tIns="0" rIns="0" bIns="0" rtlCol="0" anchor="t">
            <a:normAutofit/>
          </a:bodyPr>
          <a:lstStyle/>
          <a:p>
            <a:pPr>
              <a:spcBef>
                <a:spcPct val="0"/>
              </a:spcBef>
            </a:pPr>
            <a:r>
              <a:rPr lang="en-US" altLang="en-US" sz="2000" dirty="0"/>
              <a:t>“We need to acknowledge our past and understand how it influenced the present situation so we can move forward to creating our future” (AFOA BC, 2011).</a:t>
            </a:r>
          </a:p>
          <a:p>
            <a:pPr>
              <a:spcBef>
                <a:spcPct val="0"/>
              </a:spcBef>
            </a:pPr>
            <a:r>
              <a:rPr lang="en-US" altLang="en-US" sz="2000" dirty="0"/>
              <a:t>Budgeting and savings are not new concepts.</a:t>
            </a:r>
          </a:p>
          <a:p>
            <a:pPr>
              <a:spcBef>
                <a:spcPct val="0"/>
              </a:spcBef>
            </a:pPr>
            <a:r>
              <a:rPr lang="en-US" altLang="en-US" sz="2000" dirty="0"/>
              <a:t>In pre-contact economies, resources were managed through conservation “so that they lasted throughout the year by saving additional supplies for future use” (FNDI and </a:t>
            </a:r>
            <a:r>
              <a:rPr lang="en-US" altLang="en-US" sz="2000" dirty="0" err="1"/>
              <a:t>Oweesta</a:t>
            </a:r>
            <a:r>
              <a:rPr lang="en-US" altLang="en-US" sz="2000" dirty="0"/>
              <a:t>, 2016, p. 1).</a:t>
            </a:r>
          </a:p>
          <a:p>
            <a:pPr>
              <a:spcBef>
                <a:spcPct val="0"/>
              </a:spcBef>
            </a:pPr>
            <a:r>
              <a:rPr lang="en-US" altLang="en-US" sz="2000" dirty="0"/>
              <a:t>Resources were also saved in order to trade/buy goods that could not be produced by the community.</a:t>
            </a:r>
          </a:p>
          <a:p>
            <a:pPr algn="ctr">
              <a:buNone/>
            </a:pPr>
            <a:endParaRPr lang="en-US" sz="2000" dirty="0"/>
          </a:p>
        </p:txBody>
      </p:sp>
      <p:sp>
        <p:nvSpPr>
          <p:cNvPr id="4" name="Text Placeholder 4"/>
          <p:cNvSpPr>
            <a:spLocks noGrp="1"/>
          </p:cNvSpPr>
          <p:nvPr>
            <p:ph type="body" idx="12"/>
          </p:nvPr>
        </p:nvSpPr>
        <p:spPr/>
        <p:txBody>
          <a:bodyPr/>
          <a:lstStyle/>
          <a:p>
            <a:r>
              <a:rPr lang="en-US" dirty="0"/>
              <a:t>CC-BY-NC-SA 4.0 INTERNATIONAL LICENSE</a:t>
            </a:r>
          </a:p>
          <a:p>
            <a:endParaRPr lang="en-US" dirty="0"/>
          </a:p>
        </p:txBody>
      </p:sp>
      <p:sp>
        <p:nvSpPr>
          <p:cNvPr id="5" name="Slide Number Placeholder 4"/>
          <p:cNvSpPr>
            <a:spLocks noGrp="1"/>
          </p:cNvSpPr>
          <p:nvPr>
            <p:ph type="sldNum" sz="quarter" idx="13"/>
          </p:nvPr>
        </p:nvSpPr>
        <p:spPr/>
        <p:txBody>
          <a:bodyPr/>
          <a:lstStyle/>
          <a:p>
            <a:fld id="{53708381-048D-D742-9678-285B0AD95280}" type="slidenum">
              <a:rPr lang="en-US" smtClean="0"/>
              <a:pPr/>
              <a:t>3</a:t>
            </a:fld>
            <a:endParaRPr lang="en-US" dirty="0"/>
          </a:p>
        </p:txBody>
      </p:sp>
    </p:spTree>
    <p:extLst>
      <p:ext uri="{BB962C8B-B14F-4D97-AF65-F5344CB8AC3E}">
        <p14:creationId xmlns:p14="http://schemas.microsoft.com/office/powerpoint/2010/main" val="3578624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Past, Present, and Future (continued)</a:t>
            </a:r>
          </a:p>
        </p:txBody>
      </p:sp>
      <p:sp>
        <p:nvSpPr>
          <p:cNvPr id="4" name="Content Placeholder 3"/>
          <p:cNvSpPr>
            <a:spLocks noGrp="1"/>
          </p:cNvSpPr>
          <p:nvPr>
            <p:ph idx="1"/>
          </p:nvPr>
        </p:nvSpPr>
        <p:spPr/>
        <p:txBody>
          <a:bodyPr vert="horz" lIns="0" tIns="0" rIns="0" bIns="0" rtlCol="0" anchor="t">
            <a:normAutofit/>
          </a:bodyPr>
          <a:lstStyle/>
          <a:p>
            <a:pPr>
              <a:spcBef>
                <a:spcPct val="0"/>
              </a:spcBef>
            </a:pPr>
            <a:r>
              <a:rPr lang="en-US" altLang="en-US" sz="2000" dirty="0"/>
              <a:t>During pre-contact times, Indigenous  peoples had a rich economic history and were strong and self-sustaining, with strong values that guided how assets were used and how people traded with one another. Wealth was shared through a redistributive economy.</a:t>
            </a:r>
          </a:p>
          <a:p>
            <a:pPr>
              <a:spcBef>
                <a:spcPct val="0"/>
              </a:spcBef>
            </a:pPr>
            <a:r>
              <a:rPr lang="en-US" altLang="en-US" sz="2000" dirty="0"/>
              <a:t>Through colonization and various forms of institutional racism, Indigenous peoples have been denied equal access to many of the economic opportunities that non-Indigenous peoples have had access to. </a:t>
            </a:r>
          </a:p>
          <a:p>
            <a:pPr>
              <a:spcBef>
                <a:spcPct val="0"/>
              </a:spcBef>
            </a:pPr>
            <a:endParaRPr lang="en-US" altLang="en-US" sz="2000" dirty="0"/>
          </a:p>
          <a:p>
            <a:pPr marL="0" indent="0">
              <a:buNone/>
            </a:pPr>
            <a:endParaRPr lang="en-US" sz="2000" dirty="0"/>
          </a:p>
        </p:txBody>
      </p:sp>
      <p:sp>
        <p:nvSpPr>
          <p:cNvPr id="5" name="Text Placeholder 4"/>
          <p:cNvSpPr>
            <a:spLocks noGrp="1"/>
          </p:cNvSpPr>
          <p:nvPr>
            <p:ph type="body" idx="12"/>
          </p:nvPr>
        </p:nvSpPr>
        <p:spPr/>
        <p:txBody>
          <a:bodyPr/>
          <a:lstStyle/>
          <a:p>
            <a:r>
              <a:rPr lang="en-US" dirty="0"/>
              <a:t>CC-BY-NC-SA 4.0 INTERNATIONAL LICENSE</a:t>
            </a:r>
          </a:p>
          <a:p>
            <a:endParaRPr lang="en-US" dirty="0"/>
          </a:p>
        </p:txBody>
      </p:sp>
      <p:sp>
        <p:nvSpPr>
          <p:cNvPr id="6" name="Slide Number Placeholder 4"/>
          <p:cNvSpPr>
            <a:spLocks noGrp="1"/>
          </p:cNvSpPr>
          <p:nvPr>
            <p:ph type="sldNum" sz="quarter" idx="13"/>
          </p:nvPr>
        </p:nvSpPr>
        <p:spPr>
          <a:xfrm>
            <a:off x="6310923" y="5705066"/>
            <a:ext cx="566615" cy="365125"/>
          </a:xfrm>
        </p:spPr>
        <p:txBody>
          <a:bodyPr/>
          <a:lstStyle/>
          <a:p>
            <a:fld id="{53708381-048D-D742-9678-285B0AD95280}" type="slidenum">
              <a:rPr lang="en-US" smtClean="0"/>
              <a:pPr/>
              <a:t>4</a:t>
            </a:fld>
            <a:endParaRPr lang="en-US" dirty="0"/>
          </a:p>
        </p:txBody>
      </p:sp>
    </p:spTree>
    <p:extLst>
      <p:ext uri="{BB962C8B-B14F-4D97-AF65-F5344CB8AC3E}">
        <p14:creationId xmlns:p14="http://schemas.microsoft.com/office/powerpoint/2010/main" val="35765426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Pre-contact Economies</a:t>
            </a:r>
          </a:p>
        </p:txBody>
      </p:sp>
      <p:sp>
        <p:nvSpPr>
          <p:cNvPr id="4" name="Content Placeholder 3"/>
          <p:cNvSpPr>
            <a:spLocks noGrp="1"/>
          </p:cNvSpPr>
          <p:nvPr>
            <p:ph idx="1"/>
          </p:nvPr>
        </p:nvSpPr>
        <p:spPr/>
        <p:txBody>
          <a:bodyPr vert="horz" lIns="0" tIns="0" rIns="0" bIns="0" rtlCol="0" anchor="t">
            <a:normAutofit/>
          </a:bodyPr>
          <a:lstStyle/>
          <a:p>
            <a:r>
              <a:rPr lang="en-US" sz="2000" dirty="0">
                <a:cs typeface="Arial"/>
              </a:rPr>
              <a:t>During pre-contact times, Indigenous economies relied on "subsistence, trade, barter, and exchange" and either traded or redistributed surplus goods in order to sustain the needs of the community or certain families within the community (Macleod, 2016, pp. 2-3). </a:t>
            </a:r>
            <a:endParaRPr lang="en-US" dirty="0"/>
          </a:p>
          <a:p>
            <a:pPr>
              <a:spcBef>
                <a:spcPct val="0"/>
              </a:spcBef>
            </a:pPr>
            <a:r>
              <a:rPr lang="en-US" altLang="en-US" sz="2000" dirty="0"/>
              <a:t>Trade was often viewed as part of a gift economy (i.e., as a means of expanding social relations) rather than a capitalist economy (Macleod, 2016).</a:t>
            </a:r>
          </a:p>
          <a:p>
            <a:pPr>
              <a:spcBef>
                <a:spcPct val="0"/>
              </a:spcBef>
            </a:pPr>
            <a:endParaRPr lang="en-US" altLang="en-US" sz="2000" dirty="0"/>
          </a:p>
        </p:txBody>
      </p:sp>
      <p:sp>
        <p:nvSpPr>
          <p:cNvPr id="5" name="Text Placeholder 4"/>
          <p:cNvSpPr>
            <a:spLocks noGrp="1"/>
          </p:cNvSpPr>
          <p:nvPr>
            <p:ph type="body" idx="12"/>
          </p:nvPr>
        </p:nvSpPr>
        <p:spPr/>
        <p:txBody>
          <a:bodyPr/>
          <a:lstStyle/>
          <a:p>
            <a:r>
              <a:rPr lang="en-US" dirty="0"/>
              <a:t>CC-BY-NC-SA 4.0 INTERNATIONAL LICENSE</a:t>
            </a:r>
          </a:p>
          <a:p>
            <a:endParaRPr lang="en-US" dirty="0"/>
          </a:p>
        </p:txBody>
      </p:sp>
      <p:sp>
        <p:nvSpPr>
          <p:cNvPr id="6" name="Slide Number Placeholder 4"/>
          <p:cNvSpPr>
            <a:spLocks noGrp="1"/>
          </p:cNvSpPr>
          <p:nvPr>
            <p:ph type="sldNum" sz="quarter" idx="13"/>
          </p:nvPr>
        </p:nvSpPr>
        <p:spPr>
          <a:xfrm>
            <a:off x="6310923" y="5705066"/>
            <a:ext cx="566615" cy="365125"/>
          </a:xfrm>
        </p:spPr>
        <p:txBody>
          <a:bodyPr/>
          <a:lstStyle/>
          <a:p>
            <a:fld id="{53708381-048D-D742-9678-285B0AD95280}" type="slidenum">
              <a:rPr lang="en-US" smtClean="0"/>
              <a:pPr/>
              <a:t>5</a:t>
            </a:fld>
            <a:endParaRPr lang="en-US" dirty="0"/>
          </a:p>
        </p:txBody>
      </p:sp>
    </p:spTree>
    <p:extLst>
      <p:ext uri="{BB962C8B-B14F-4D97-AF65-F5344CB8AC3E}">
        <p14:creationId xmlns:p14="http://schemas.microsoft.com/office/powerpoint/2010/main" val="6961876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Fur Trade</a:t>
            </a:r>
          </a:p>
        </p:txBody>
      </p:sp>
      <p:sp>
        <p:nvSpPr>
          <p:cNvPr id="4" name="Content Placeholder 3"/>
          <p:cNvSpPr>
            <a:spLocks noGrp="1"/>
          </p:cNvSpPr>
          <p:nvPr>
            <p:ph idx="1"/>
          </p:nvPr>
        </p:nvSpPr>
        <p:spPr/>
        <p:txBody>
          <a:bodyPr vert="horz" lIns="0" tIns="0" rIns="0" bIns="0" rtlCol="0" anchor="t">
            <a:normAutofit/>
          </a:bodyPr>
          <a:lstStyle/>
          <a:p>
            <a:r>
              <a:rPr lang="en-US" sz="2000" dirty="0">
                <a:cs typeface="Arial"/>
              </a:rPr>
              <a:t>Indigenous peoples were "key players in the trade, as they knew the routes, land, and animals better than did the European traders, hunters, and trappers" (Macleod, 2016, p. 7).</a:t>
            </a:r>
          </a:p>
          <a:p>
            <a:pPr>
              <a:spcBef>
                <a:spcPct val="0"/>
              </a:spcBef>
            </a:pPr>
            <a:r>
              <a:rPr lang="en-US" sz="2000" dirty="0">
                <a:cs typeface="Arial"/>
              </a:rPr>
              <a:t>Many Indigenous trade routes were used by Europeans to accomplish their trading goals.</a:t>
            </a:r>
            <a:endParaRPr lang="en-US" dirty="0"/>
          </a:p>
          <a:p>
            <a:r>
              <a:rPr lang="en-US" altLang="en-US" sz="2000" dirty="0"/>
              <a:t>Trading posts were established near Indigenous communities by the Hudson’s Bay Company (HBC) and the North West Company (NWC) in the late 1600s and throughout the 1700s and 1800s.</a:t>
            </a:r>
          </a:p>
          <a:p>
            <a:endParaRPr lang="en-US" altLang="en-US" sz="2000" dirty="0"/>
          </a:p>
        </p:txBody>
      </p:sp>
      <p:sp>
        <p:nvSpPr>
          <p:cNvPr id="5" name="Text Placeholder 4"/>
          <p:cNvSpPr>
            <a:spLocks noGrp="1"/>
          </p:cNvSpPr>
          <p:nvPr>
            <p:ph type="body" idx="12"/>
          </p:nvPr>
        </p:nvSpPr>
        <p:spPr/>
        <p:txBody>
          <a:bodyPr/>
          <a:lstStyle/>
          <a:p>
            <a:r>
              <a:rPr lang="en-US" dirty="0"/>
              <a:t>CC-BY-NC-SA 4.0 INTERNATIONAL LICENSE</a:t>
            </a:r>
          </a:p>
          <a:p>
            <a:endParaRPr lang="en-US" dirty="0"/>
          </a:p>
        </p:txBody>
      </p:sp>
      <p:sp>
        <p:nvSpPr>
          <p:cNvPr id="6" name="Slide Number Placeholder 4"/>
          <p:cNvSpPr>
            <a:spLocks noGrp="1"/>
          </p:cNvSpPr>
          <p:nvPr>
            <p:ph type="sldNum" sz="quarter" idx="13"/>
          </p:nvPr>
        </p:nvSpPr>
        <p:spPr>
          <a:xfrm>
            <a:off x="6310923" y="5705066"/>
            <a:ext cx="566615" cy="365125"/>
          </a:xfrm>
        </p:spPr>
        <p:txBody>
          <a:bodyPr/>
          <a:lstStyle/>
          <a:p>
            <a:fld id="{53708381-048D-D742-9678-285B0AD95280}" type="slidenum">
              <a:rPr lang="en-US" smtClean="0"/>
              <a:pPr/>
              <a:t>6</a:t>
            </a:fld>
            <a:endParaRPr lang="en-US" dirty="0"/>
          </a:p>
        </p:txBody>
      </p:sp>
    </p:spTree>
    <p:extLst>
      <p:ext uri="{BB962C8B-B14F-4D97-AF65-F5344CB8AC3E}">
        <p14:creationId xmlns:p14="http://schemas.microsoft.com/office/powerpoint/2010/main" val="1786152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Fur Trade (continued) </a:t>
            </a:r>
          </a:p>
        </p:txBody>
      </p:sp>
      <p:sp>
        <p:nvSpPr>
          <p:cNvPr id="4" name="Content Placeholder 3"/>
          <p:cNvSpPr>
            <a:spLocks noGrp="1"/>
          </p:cNvSpPr>
          <p:nvPr>
            <p:ph idx="1"/>
          </p:nvPr>
        </p:nvSpPr>
        <p:spPr/>
        <p:txBody>
          <a:bodyPr vert="horz" lIns="0" tIns="0" rIns="0" bIns="0" rtlCol="0" anchor="t">
            <a:normAutofit/>
          </a:bodyPr>
          <a:lstStyle/>
          <a:p>
            <a:r>
              <a:rPr lang="en-CA" altLang="en-US" sz="2000" dirty="0"/>
              <a:t>The HBC was established in 1670 by the British and the NWC was developed in 1779 “by traders in Montréal in order to compete with HBC” (Macleod, 2016, p. 8).  Eventually, in 1821, these two companies merged. </a:t>
            </a:r>
          </a:p>
          <a:p>
            <a:r>
              <a:rPr lang="en-CA" altLang="en-US" sz="2000" dirty="0"/>
              <a:t>The HBC had “a fur trade monopoly that would span centuries and create a system of commercial exchange that fundamentally altered the traditional domestic means of production” among Indigenous people across Canada (Coutts, 2017). </a:t>
            </a:r>
            <a:endParaRPr lang="en-US" altLang="en-US" sz="2000" dirty="0"/>
          </a:p>
        </p:txBody>
      </p:sp>
      <p:sp>
        <p:nvSpPr>
          <p:cNvPr id="5" name="Text Placeholder 4"/>
          <p:cNvSpPr>
            <a:spLocks noGrp="1"/>
          </p:cNvSpPr>
          <p:nvPr>
            <p:ph type="body" idx="12"/>
          </p:nvPr>
        </p:nvSpPr>
        <p:spPr/>
        <p:txBody>
          <a:bodyPr/>
          <a:lstStyle/>
          <a:p>
            <a:r>
              <a:rPr lang="en-US" dirty="0"/>
              <a:t>CC-BY-NC-SA 4.0 INTERNATIONAL LICENSE</a:t>
            </a:r>
          </a:p>
          <a:p>
            <a:endParaRPr lang="en-US" dirty="0"/>
          </a:p>
        </p:txBody>
      </p:sp>
      <p:sp>
        <p:nvSpPr>
          <p:cNvPr id="6" name="Slide Number Placeholder 4"/>
          <p:cNvSpPr>
            <a:spLocks noGrp="1"/>
          </p:cNvSpPr>
          <p:nvPr>
            <p:ph type="sldNum" sz="quarter" idx="13"/>
          </p:nvPr>
        </p:nvSpPr>
        <p:spPr>
          <a:xfrm>
            <a:off x="6310923" y="5705066"/>
            <a:ext cx="566615" cy="365125"/>
          </a:xfrm>
        </p:spPr>
        <p:txBody>
          <a:bodyPr/>
          <a:lstStyle/>
          <a:p>
            <a:fld id="{53708381-048D-D742-9678-285B0AD95280}" type="slidenum">
              <a:rPr lang="en-US" smtClean="0"/>
              <a:pPr/>
              <a:t>7</a:t>
            </a:fld>
            <a:endParaRPr lang="en-US" dirty="0"/>
          </a:p>
        </p:txBody>
      </p:sp>
    </p:spTree>
    <p:extLst>
      <p:ext uri="{BB962C8B-B14F-4D97-AF65-F5344CB8AC3E}">
        <p14:creationId xmlns:p14="http://schemas.microsoft.com/office/powerpoint/2010/main" val="10916287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t>Indian Act</a:t>
            </a:r>
            <a:r>
              <a:rPr lang="en-US" dirty="0"/>
              <a:t> </a:t>
            </a:r>
          </a:p>
        </p:txBody>
      </p:sp>
      <p:sp>
        <p:nvSpPr>
          <p:cNvPr id="4" name="Content Placeholder 3"/>
          <p:cNvSpPr>
            <a:spLocks noGrp="1"/>
          </p:cNvSpPr>
          <p:nvPr>
            <p:ph idx="1"/>
          </p:nvPr>
        </p:nvSpPr>
        <p:spPr>
          <a:xfrm>
            <a:off x="1405299" y="1566931"/>
            <a:ext cx="7138188" cy="3925344"/>
          </a:xfrm>
        </p:spPr>
        <p:txBody>
          <a:bodyPr vert="horz" lIns="0" tIns="0" rIns="0" bIns="0" rtlCol="0" anchor="t">
            <a:normAutofit/>
          </a:bodyPr>
          <a:lstStyle/>
          <a:p>
            <a:r>
              <a:rPr lang="en-CA" altLang="en-US" sz="2000" dirty="0"/>
              <a:t>The </a:t>
            </a:r>
            <a:r>
              <a:rPr lang="en-CA" altLang="en-US" sz="2000" i="1" dirty="0"/>
              <a:t>Indian Act</a:t>
            </a:r>
            <a:r>
              <a:rPr lang="en-CA" altLang="en-US" sz="2000" dirty="0"/>
              <a:t>, passed in 1876, established the reserve system and residential schools. </a:t>
            </a:r>
          </a:p>
          <a:p>
            <a:r>
              <a:rPr lang="en-CA" altLang="en-US" sz="2000" dirty="0">
                <a:cs typeface="Arial"/>
              </a:rPr>
              <a:t>The reserve system, in combination with the pass and permit systems, restricted the movement and control that First Nations had </a:t>
            </a:r>
            <a:r>
              <a:rPr lang="en-CA" sz="2000" dirty="0">
                <a:cs typeface="Arial"/>
              </a:rPr>
              <a:t>over their own economic lives.</a:t>
            </a:r>
            <a:endParaRPr lang="en-CA" altLang="en-US" sz="2000" dirty="0">
              <a:cs typeface="Arial"/>
            </a:endParaRPr>
          </a:p>
          <a:p>
            <a:r>
              <a:rPr lang="en-CA" sz="2000" dirty="0">
                <a:cs typeface="Arial"/>
              </a:rPr>
              <a:t>Residential schools provided little more than a basic elementary or vocational education.</a:t>
            </a:r>
          </a:p>
          <a:p>
            <a:r>
              <a:rPr lang="en-CA" sz="2000" dirty="0">
                <a:cs typeface="Arial"/>
              </a:rPr>
              <a:t>According to the Truth and Reconciliation Commission of Canada, “most students left residential schools unprepared either to succeed in the market economy or to pursue more traditional activities such as hunting and fishing” (TRC, 2015, p. 106). </a:t>
            </a:r>
            <a:endParaRPr lang="en-CA" altLang="en-US" sz="2000" dirty="0"/>
          </a:p>
          <a:p>
            <a:endParaRPr lang="en-CA" altLang="en-US" sz="2000" dirty="0"/>
          </a:p>
        </p:txBody>
      </p:sp>
      <p:sp>
        <p:nvSpPr>
          <p:cNvPr id="5" name="Text Placeholder 4"/>
          <p:cNvSpPr>
            <a:spLocks noGrp="1"/>
          </p:cNvSpPr>
          <p:nvPr>
            <p:ph type="body" idx="12"/>
          </p:nvPr>
        </p:nvSpPr>
        <p:spPr/>
        <p:txBody>
          <a:bodyPr/>
          <a:lstStyle/>
          <a:p>
            <a:r>
              <a:rPr lang="en-US" dirty="0"/>
              <a:t>CC-BY-NC-SA 4.0 INTERNATIONAL LICENSE</a:t>
            </a:r>
          </a:p>
          <a:p>
            <a:endParaRPr lang="en-US" dirty="0"/>
          </a:p>
        </p:txBody>
      </p:sp>
      <p:sp>
        <p:nvSpPr>
          <p:cNvPr id="6" name="Slide Number Placeholder 4"/>
          <p:cNvSpPr>
            <a:spLocks noGrp="1"/>
          </p:cNvSpPr>
          <p:nvPr>
            <p:ph type="sldNum" sz="quarter" idx="13"/>
          </p:nvPr>
        </p:nvSpPr>
        <p:spPr>
          <a:xfrm>
            <a:off x="6310923" y="5705066"/>
            <a:ext cx="566615" cy="365125"/>
          </a:xfrm>
        </p:spPr>
        <p:txBody>
          <a:bodyPr/>
          <a:lstStyle/>
          <a:p>
            <a:fld id="{53708381-048D-D742-9678-285B0AD95280}" type="slidenum">
              <a:rPr lang="en-US" smtClean="0"/>
              <a:pPr/>
              <a:t>8</a:t>
            </a:fld>
            <a:endParaRPr lang="en-US" dirty="0"/>
          </a:p>
        </p:txBody>
      </p:sp>
    </p:spTree>
    <p:extLst>
      <p:ext uri="{BB962C8B-B14F-4D97-AF65-F5344CB8AC3E}">
        <p14:creationId xmlns:p14="http://schemas.microsoft.com/office/powerpoint/2010/main" val="7093122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Pass System</a:t>
            </a:r>
          </a:p>
        </p:txBody>
      </p:sp>
      <p:sp>
        <p:nvSpPr>
          <p:cNvPr id="4" name="Content Placeholder 3"/>
          <p:cNvSpPr>
            <a:spLocks noGrp="1"/>
          </p:cNvSpPr>
          <p:nvPr>
            <p:ph idx="1"/>
          </p:nvPr>
        </p:nvSpPr>
        <p:spPr/>
        <p:txBody>
          <a:bodyPr vert="horz" lIns="0" tIns="0" rIns="0" bIns="0" rtlCol="0" anchor="t">
            <a:normAutofit/>
          </a:bodyPr>
          <a:lstStyle/>
          <a:p>
            <a:pPr>
              <a:spcBef>
                <a:spcPct val="0"/>
              </a:spcBef>
            </a:pPr>
            <a:r>
              <a:rPr lang="en-CA" altLang="en-US" sz="2000" dirty="0"/>
              <a:t>The pass system required First Nations people to present a travel document, authorized by an Indian agent, in order to leave and return to the reserve. Those who were caught without a pass were returned to the reserve or imprisoned. </a:t>
            </a:r>
          </a:p>
          <a:p>
            <a:pPr>
              <a:spcBef>
                <a:spcPct val="0"/>
              </a:spcBef>
            </a:pPr>
            <a:r>
              <a:rPr lang="en-CA" altLang="en-US" sz="2000" dirty="0"/>
              <a:t>The pass system also restricted those who could come onto the reserve to do business. Trade and commerce in First Nations economies were significantly restricted, which in turn limited First Nations’ engagement in the economy and their ability to make their own financial decisions.</a:t>
            </a:r>
            <a:endParaRPr lang="en-CA" altLang="en-US" sz="2000" dirty="0">
              <a:solidFill>
                <a:srgbClr val="FF0000"/>
              </a:solidFill>
            </a:endParaRPr>
          </a:p>
        </p:txBody>
      </p:sp>
      <p:sp>
        <p:nvSpPr>
          <p:cNvPr id="5" name="Text Placeholder 4"/>
          <p:cNvSpPr>
            <a:spLocks noGrp="1"/>
          </p:cNvSpPr>
          <p:nvPr>
            <p:ph type="body" idx="12"/>
          </p:nvPr>
        </p:nvSpPr>
        <p:spPr/>
        <p:txBody>
          <a:bodyPr/>
          <a:lstStyle/>
          <a:p>
            <a:r>
              <a:rPr lang="en-US" dirty="0"/>
              <a:t>CC-BY-NC-SA 4.0 INTERNATIONAL LICENSE</a:t>
            </a:r>
          </a:p>
          <a:p>
            <a:endParaRPr lang="en-US" dirty="0"/>
          </a:p>
        </p:txBody>
      </p:sp>
      <p:sp>
        <p:nvSpPr>
          <p:cNvPr id="6" name="Slide Number Placeholder 4"/>
          <p:cNvSpPr>
            <a:spLocks noGrp="1"/>
          </p:cNvSpPr>
          <p:nvPr>
            <p:ph type="sldNum" sz="quarter" idx="13"/>
          </p:nvPr>
        </p:nvSpPr>
        <p:spPr>
          <a:xfrm>
            <a:off x="6310923" y="5705066"/>
            <a:ext cx="566615" cy="365125"/>
          </a:xfrm>
        </p:spPr>
        <p:txBody>
          <a:bodyPr/>
          <a:lstStyle/>
          <a:p>
            <a:fld id="{53708381-048D-D742-9678-285B0AD95280}" type="slidenum">
              <a:rPr lang="en-US" smtClean="0"/>
              <a:pPr/>
              <a:t>9</a:t>
            </a:fld>
            <a:endParaRPr lang="en-US" dirty="0"/>
          </a:p>
        </p:txBody>
      </p:sp>
    </p:spTree>
    <p:extLst>
      <p:ext uri="{BB962C8B-B14F-4D97-AF65-F5344CB8AC3E}">
        <p14:creationId xmlns:p14="http://schemas.microsoft.com/office/powerpoint/2010/main" val="4000052902"/>
      </p:ext>
    </p:extLst>
  </p:cSld>
  <p:clrMapOvr>
    <a:masterClrMapping/>
  </p:clrMapOvr>
</p:sld>
</file>

<file path=ppt/theme/theme1.xml><?xml version="1.0" encoding="utf-8"?>
<a:theme xmlns:a="http://schemas.openxmlformats.org/drawingml/2006/main" name="Naked PowerPoint Template">
  <a:themeElements>
    <a:clrScheme name="Custom 1">
      <a:dk1>
        <a:srgbClr val="1C0804"/>
      </a:dk1>
      <a:lt1>
        <a:sysClr val="window" lastClr="FFFFFF"/>
      </a:lt1>
      <a:dk2>
        <a:srgbClr val="1C0804"/>
      </a:dk2>
      <a:lt2>
        <a:srgbClr val="FFFFFF"/>
      </a:lt2>
      <a:accent1>
        <a:srgbClr val="8ABF43"/>
      </a:accent1>
      <a:accent2>
        <a:srgbClr val="D84B26"/>
      </a:accent2>
      <a:accent3>
        <a:srgbClr val="25AABA"/>
      </a:accent3>
      <a:accent4>
        <a:srgbClr val="A7BF85"/>
      </a:accent4>
      <a:accent5>
        <a:srgbClr val="DC846D"/>
      </a:accent5>
      <a:accent6>
        <a:srgbClr val="82B5BB"/>
      </a:accent6>
      <a:hlink>
        <a:srgbClr val="8ABF43"/>
      </a:hlink>
      <a:folHlink>
        <a:srgbClr val="A6BF83"/>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18699</TotalTime>
  <Words>1255</Words>
  <Application>Microsoft Office PowerPoint</Application>
  <PresentationFormat>On-screen Show (4:3)</PresentationFormat>
  <Paragraphs>116</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Naked PowerPoint Template</vt:lpstr>
      <vt:lpstr>PowerPoint Presentation</vt:lpstr>
      <vt:lpstr>Open License</vt:lpstr>
      <vt:lpstr>Past, Present, and Future</vt:lpstr>
      <vt:lpstr>Past, Present, and Future (continued)</vt:lpstr>
      <vt:lpstr>Pre-contact Economies</vt:lpstr>
      <vt:lpstr>Fur Trade</vt:lpstr>
      <vt:lpstr>Fur Trade (continued) </vt:lpstr>
      <vt:lpstr>Indian Act </vt:lpstr>
      <vt:lpstr>The Pass System</vt:lpstr>
      <vt:lpstr>The Permit System</vt:lpstr>
      <vt:lpstr>Determining Your Money Culture</vt:lpstr>
      <vt:lpstr>Determining Your Money Culture (continued) </vt:lpstr>
      <vt:lpstr>Exploring Values</vt:lpstr>
      <vt:lpstr>Financial Fitness</vt:lpstr>
      <vt:lpstr>References </vt:lpstr>
      <vt:lpstr>References</vt:lpstr>
      <vt:lpstr>References </vt:lpstr>
      <vt:lpstr>References </vt:lpstr>
      <vt:lpstr>Bettina Schneider, PhD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van der Woude</dc:creator>
  <cp:lastModifiedBy>Ryan</cp:lastModifiedBy>
  <cp:revision>347</cp:revision>
  <dcterms:created xsi:type="dcterms:W3CDTF">2019-07-19T18:36:56Z</dcterms:created>
  <dcterms:modified xsi:type="dcterms:W3CDTF">2019-11-03T22:29:06Z</dcterms:modified>
</cp:coreProperties>
</file>